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22"/>
  </p:notesMasterIdLst>
  <p:sldIdLst>
    <p:sldId id="256" r:id="rId2"/>
    <p:sldId id="332" r:id="rId3"/>
    <p:sldId id="331" r:id="rId4"/>
    <p:sldId id="287" r:id="rId5"/>
    <p:sldId id="334" r:id="rId6"/>
    <p:sldId id="352" r:id="rId7"/>
    <p:sldId id="347" r:id="rId8"/>
    <p:sldId id="340" r:id="rId9"/>
    <p:sldId id="341" r:id="rId10"/>
    <p:sldId id="360" r:id="rId11"/>
    <p:sldId id="345" r:id="rId12"/>
    <p:sldId id="358" r:id="rId13"/>
    <p:sldId id="348" r:id="rId14"/>
    <p:sldId id="359" r:id="rId15"/>
    <p:sldId id="314" r:id="rId16"/>
    <p:sldId id="325" r:id="rId17"/>
    <p:sldId id="326" r:id="rId18"/>
    <p:sldId id="357" r:id="rId19"/>
    <p:sldId id="330" r:id="rId20"/>
    <p:sldId id="329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6E6F"/>
    <a:srgbClr val="0D0D0D"/>
    <a:srgbClr val="262626"/>
    <a:srgbClr val="000000"/>
    <a:srgbClr val="E42424"/>
    <a:srgbClr val="EA4848"/>
    <a:srgbClr val="ED6565"/>
    <a:srgbClr val="E73D3D"/>
    <a:srgbClr val="D81A1A"/>
    <a:srgbClr val="EA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82CE88-069A-4BFF-A2C2-2CF16E1A360C}" v="1875" dt="2024-06-24T17:28:49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068" autoAdjust="0"/>
  </p:normalViewPr>
  <p:slideViewPr>
    <p:cSldViewPr snapToGrid="0">
      <p:cViewPr varScale="1">
        <p:scale>
          <a:sx n="104" d="100"/>
          <a:sy n="104" d="100"/>
        </p:scale>
        <p:origin x="77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us Emre Yavuz" userId="0c377b41ea0fda7e" providerId="LiveId" clId="{1BE70A22-EEDA-402E-9479-6CEBA13D3509}"/>
    <pc:docChg chg="modSld">
      <pc:chgData name="Yunus Emre Yavuz" userId="0c377b41ea0fda7e" providerId="LiveId" clId="{1BE70A22-EEDA-402E-9479-6CEBA13D3509}" dt="2024-06-03T10:23:21.160" v="77" actId="20577"/>
      <pc:docMkLst>
        <pc:docMk/>
      </pc:docMkLst>
      <pc:sldChg chg="modSp mod">
        <pc:chgData name="Yunus Emre Yavuz" userId="0c377b41ea0fda7e" providerId="LiveId" clId="{1BE70A22-EEDA-402E-9479-6CEBA13D3509}" dt="2024-06-03T10:23:08.760" v="58" actId="20577"/>
        <pc:sldMkLst>
          <pc:docMk/>
          <pc:sldMk cId="340828610" sldId="329"/>
        </pc:sldMkLst>
        <pc:spChg chg="mod">
          <ac:chgData name="Yunus Emre Yavuz" userId="0c377b41ea0fda7e" providerId="LiveId" clId="{1BE70A22-EEDA-402E-9479-6CEBA13D3509}" dt="2024-06-03T10:22:13.157" v="39" actId="1038"/>
          <ac:spMkLst>
            <pc:docMk/>
            <pc:sldMk cId="340828610" sldId="329"/>
            <ac:spMk id="31" creationId="{D1A58CA3-0714-8AEF-9DC6-3903E93C654D}"/>
          </ac:spMkLst>
        </pc:spChg>
        <pc:spChg chg="mod">
          <ac:chgData name="Yunus Emre Yavuz" userId="0c377b41ea0fda7e" providerId="LiveId" clId="{1BE70A22-EEDA-402E-9479-6CEBA13D3509}" dt="2024-06-03T10:22:25.796" v="40" actId="207"/>
          <ac:spMkLst>
            <pc:docMk/>
            <pc:sldMk cId="340828610" sldId="329"/>
            <ac:spMk id="41" creationId="{82A7C781-8A28-CFE6-16A5-AA977B4C9164}"/>
          </ac:spMkLst>
        </pc:spChg>
        <pc:spChg chg="mod">
          <ac:chgData name="Yunus Emre Yavuz" userId="0c377b41ea0fda7e" providerId="LiveId" clId="{1BE70A22-EEDA-402E-9479-6CEBA13D3509}" dt="2024-06-03T10:23:08.760" v="58" actId="20577"/>
          <ac:spMkLst>
            <pc:docMk/>
            <pc:sldMk cId="340828610" sldId="329"/>
            <ac:spMk id="42" creationId="{F7C86C03-DF23-C1FE-B968-0EA24F3E56D0}"/>
          </ac:spMkLst>
        </pc:spChg>
      </pc:sldChg>
      <pc:sldChg chg="modSp mod">
        <pc:chgData name="Yunus Emre Yavuz" userId="0c377b41ea0fda7e" providerId="LiveId" clId="{1BE70A22-EEDA-402E-9479-6CEBA13D3509}" dt="2024-06-03T10:23:21.160" v="77" actId="20577"/>
        <pc:sldMkLst>
          <pc:docMk/>
          <pc:sldMk cId="1676657335" sldId="330"/>
        </pc:sldMkLst>
        <pc:spChg chg="mod">
          <ac:chgData name="Yunus Emre Yavuz" userId="0c377b41ea0fda7e" providerId="LiveId" clId="{1BE70A22-EEDA-402E-9479-6CEBA13D3509}" dt="2024-06-03T10:23:21.160" v="77" actId="20577"/>
          <ac:spMkLst>
            <pc:docMk/>
            <pc:sldMk cId="1676657335" sldId="330"/>
            <ac:spMk id="42" creationId="{F7C86C03-DF23-C1FE-B968-0EA24F3E56D0}"/>
          </ac:spMkLst>
        </pc:spChg>
      </pc:sldChg>
    </pc:docChg>
  </pc:docChgLst>
  <pc:docChgLst>
    <pc:chgData name="Yunus Emre Yavuz" userId="0c377b41ea0fda7e" providerId="LiveId" clId="{F682CE88-069A-4BFF-A2C2-2CF16E1A360C}"/>
    <pc:docChg chg="undo redo custSel addSld delSld modSld sldOrd modMainMaster addSection delSection modSection modShowInfo">
      <pc:chgData name="Yunus Emre Yavuz" userId="0c377b41ea0fda7e" providerId="LiveId" clId="{F682CE88-069A-4BFF-A2C2-2CF16E1A360C}" dt="2024-06-24T19:11:56.735" v="21805" actId="1076"/>
      <pc:docMkLst>
        <pc:docMk/>
      </pc:docMkLst>
      <pc:sldChg chg="addSp delSp modSp mod modTransition setBg addAnim modAnim setClrOvrMap">
        <pc:chgData name="Yunus Emre Yavuz" userId="0c377b41ea0fda7e" providerId="LiveId" clId="{F682CE88-069A-4BFF-A2C2-2CF16E1A360C}" dt="2024-06-22T21:23:59.321" v="20463" actId="20577"/>
        <pc:sldMkLst>
          <pc:docMk/>
          <pc:sldMk cId="2352033990" sldId="256"/>
        </pc:sldMkLst>
        <pc:spChg chg="mod">
          <ac:chgData name="Yunus Emre Yavuz" userId="0c377b41ea0fda7e" providerId="LiveId" clId="{F682CE88-069A-4BFF-A2C2-2CF16E1A360C}" dt="2024-06-02T21:51:27.927" v="11967" actId="114"/>
          <ac:spMkLst>
            <pc:docMk/>
            <pc:sldMk cId="2352033990" sldId="256"/>
            <ac:spMk id="2" creationId="{38D50ED0-8D4A-332C-B35E-FE2BBE8C8967}"/>
          </ac:spMkLst>
        </pc:spChg>
        <pc:spChg chg="mod">
          <ac:chgData name="Yunus Emre Yavuz" userId="0c377b41ea0fda7e" providerId="LiveId" clId="{F682CE88-069A-4BFF-A2C2-2CF16E1A360C}" dt="2024-06-02T21:49:41.114" v="11951" actId="1076"/>
          <ac:spMkLst>
            <pc:docMk/>
            <pc:sldMk cId="2352033990" sldId="256"/>
            <ac:spMk id="3" creationId="{E29D4029-C674-532C-D7AE-24275770191F}"/>
          </ac:spMkLst>
        </pc:spChg>
        <pc:spChg chg="add del mod">
          <ac:chgData name="Yunus Emre Yavuz" userId="0c377b41ea0fda7e" providerId="LiveId" clId="{F682CE88-069A-4BFF-A2C2-2CF16E1A360C}" dt="2024-06-10T20:18:22.599" v="14941" actId="478"/>
          <ac:spMkLst>
            <pc:docMk/>
            <pc:sldMk cId="2352033990" sldId="256"/>
            <ac:spMk id="4" creationId="{0B5371F1-0E14-DCCC-77B9-3A0030EE4032}"/>
          </ac:spMkLst>
        </pc:spChg>
        <pc:spChg chg="add mod">
          <ac:chgData name="Yunus Emre Yavuz" userId="0c377b41ea0fda7e" providerId="LiveId" clId="{F682CE88-069A-4BFF-A2C2-2CF16E1A360C}" dt="2024-06-22T20:35:27.736" v="20434" actId="1076"/>
          <ac:spMkLst>
            <pc:docMk/>
            <pc:sldMk cId="2352033990" sldId="256"/>
            <ac:spMk id="4" creationId="{6B216C7E-3A69-8666-23D9-2DD9B772CF0D}"/>
          </ac:spMkLst>
        </pc:spChg>
        <pc:spChg chg="add del">
          <ac:chgData name="Yunus Emre Yavuz" userId="0c377b41ea0fda7e" providerId="LiveId" clId="{F682CE88-069A-4BFF-A2C2-2CF16E1A360C}" dt="2024-05-11T18:03:16.619" v="55" actId="478"/>
          <ac:spMkLst>
            <pc:docMk/>
            <pc:sldMk cId="2352033990" sldId="256"/>
            <ac:spMk id="4" creationId="{72267FC8-FE8A-C722-9FBA-7A1686048DC5}"/>
          </ac:spMkLst>
        </pc:spChg>
        <pc:spChg chg="add">
          <ac:chgData name="Yunus Emre Yavuz" userId="0c377b41ea0fda7e" providerId="LiveId" clId="{F682CE88-069A-4BFF-A2C2-2CF16E1A360C}" dt="2024-05-11T18:03:19.444" v="56"/>
          <ac:spMkLst>
            <pc:docMk/>
            <pc:sldMk cId="2352033990" sldId="256"/>
            <ac:spMk id="6" creationId="{03E2081A-454C-0BBC-9421-1561E4419B8A}"/>
          </ac:spMkLst>
        </pc:spChg>
        <pc:spChg chg="add mod">
          <ac:chgData name="Yunus Emre Yavuz" userId="0c377b41ea0fda7e" providerId="LiveId" clId="{F682CE88-069A-4BFF-A2C2-2CF16E1A360C}" dt="2024-06-22T21:23:59.321" v="20463" actId="20577"/>
          <ac:spMkLst>
            <pc:docMk/>
            <pc:sldMk cId="2352033990" sldId="256"/>
            <ac:spMk id="11" creationId="{98037706-2C0C-5D93-DAD3-3E1B44836E3B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23" creationId="{134D2428-362A-9A41-18C3-71C077672001}"/>
          </ac:spMkLst>
        </pc:spChg>
        <pc:spChg chg="mod">
          <ac:chgData name="Yunus Emre Yavuz" userId="0c377b41ea0fda7e" providerId="LiveId" clId="{F682CE88-069A-4BFF-A2C2-2CF16E1A360C}" dt="2024-06-09T22:23:01.952" v="14341" actId="403"/>
          <ac:spMkLst>
            <pc:docMk/>
            <pc:sldMk cId="2352033990" sldId="256"/>
            <ac:spMk id="24" creationId="{A952FF6F-700B-23A4-DD54-9720E4CE25CB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25" creationId="{9DF7F80E-A7F8-72DE-3AC8-D093C3E5819E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26" creationId="{BE98A295-E859-0964-87D7-3C3B0222D684}"/>
          </ac:spMkLst>
        </pc:spChg>
        <pc:spChg chg="mod">
          <ac:chgData name="Yunus Emre Yavuz" userId="0c377b41ea0fda7e" providerId="LiveId" clId="{F682CE88-069A-4BFF-A2C2-2CF16E1A360C}" dt="2024-06-09T22:23:01.952" v="14341" actId="403"/>
          <ac:spMkLst>
            <pc:docMk/>
            <pc:sldMk cId="2352033990" sldId="256"/>
            <ac:spMk id="27" creationId="{6B5EC812-490A-1D76-FD95-46F1A2C25023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28" creationId="{1B1D1BF9-38A1-D1EC-98F7-75BF753F9282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29" creationId="{A6B057C1-F023-18DB-0746-AB84C4BB7A82}"/>
          </ac:spMkLst>
        </pc:spChg>
        <pc:spChg chg="mod">
          <ac:chgData name="Yunus Emre Yavuz" userId="0c377b41ea0fda7e" providerId="LiveId" clId="{F682CE88-069A-4BFF-A2C2-2CF16E1A360C}" dt="2024-06-09T22:23:01.952" v="14341" actId="403"/>
          <ac:spMkLst>
            <pc:docMk/>
            <pc:sldMk cId="2352033990" sldId="256"/>
            <ac:spMk id="30" creationId="{D2281B6D-D8E2-D08F-0AFF-DCEC12B7B164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31" creationId="{9A044319-C243-1336-7E56-411371AF6EEC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32" creationId="{EF6C3B4C-8846-3219-693F-5FB16ED88007}"/>
          </ac:spMkLst>
        </pc:spChg>
        <pc:spChg chg="mod">
          <ac:chgData name="Yunus Emre Yavuz" userId="0c377b41ea0fda7e" providerId="LiveId" clId="{F682CE88-069A-4BFF-A2C2-2CF16E1A360C}" dt="2024-06-09T22:23:01.952" v="14341" actId="403"/>
          <ac:spMkLst>
            <pc:docMk/>
            <pc:sldMk cId="2352033990" sldId="256"/>
            <ac:spMk id="33" creationId="{1F934628-04B4-BC86-F601-1A54CB81D75A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34" creationId="{5645B16D-F3C1-C250-7021-51C64523D232}"/>
          </ac:spMkLst>
        </pc:spChg>
        <pc:spChg chg="add del">
          <ac:chgData name="Yunus Emre Yavuz" userId="0c377b41ea0fda7e" providerId="LiveId" clId="{F682CE88-069A-4BFF-A2C2-2CF16E1A360C}" dt="2024-05-11T18:00:51.845" v="49" actId="26606"/>
          <ac:spMkLst>
            <pc:docMk/>
            <pc:sldMk cId="2352033990" sldId="256"/>
            <ac:spMk id="34" creationId="{B1C3281D-A46F-4842-9340-4CBC29E1B260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35" creationId="{B30A3013-09C1-5BCC-2436-3E55711DCD83}"/>
          </ac:spMkLst>
        </pc:spChg>
        <pc:spChg chg="mod">
          <ac:chgData name="Yunus Emre Yavuz" userId="0c377b41ea0fda7e" providerId="LiveId" clId="{F682CE88-069A-4BFF-A2C2-2CF16E1A360C}" dt="2024-06-09T22:23:01.952" v="14341" actId="403"/>
          <ac:spMkLst>
            <pc:docMk/>
            <pc:sldMk cId="2352033990" sldId="256"/>
            <ac:spMk id="36" creationId="{27618C97-4E3D-5601-152A-4A47A48C7423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37" creationId="{C82B164D-C78E-64AF-72B2-3B9DD553535A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38" creationId="{9D5E0B8E-CBBB-6949-6338-376AE08DE0F1}"/>
          </ac:spMkLst>
        </pc:spChg>
        <pc:spChg chg="mod">
          <ac:chgData name="Yunus Emre Yavuz" userId="0c377b41ea0fda7e" providerId="LiveId" clId="{F682CE88-069A-4BFF-A2C2-2CF16E1A360C}" dt="2024-06-09T22:23:01.952" v="14341" actId="403"/>
          <ac:spMkLst>
            <pc:docMk/>
            <pc:sldMk cId="2352033990" sldId="256"/>
            <ac:spMk id="39" creationId="{6AF04D8D-AB93-7F7A-B860-22E8E5D60A49}"/>
          </ac:spMkLst>
        </pc:spChg>
        <pc:spChg chg="mod">
          <ac:chgData name="Yunus Emre Yavuz" userId="0c377b41ea0fda7e" providerId="LiveId" clId="{F682CE88-069A-4BFF-A2C2-2CF16E1A360C}" dt="2024-06-09T22:22:22.876" v="14329"/>
          <ac:spMkLst>
            <pc:docMk/>
            <pc:sldMk cId="2352033990" sldId="256"/>
            <ac:spMk id="40" creationId="{64DCF11C-6CF8-F7E4-29A9-EA363CD19B69}"/>
          </ac:spMkLst>
        </pc:spChg>
        <pc:spChg chg="add del">
          <ac:chgData name="Yunus Emre Yavuz" userId="0c377b41ea0fda7e" providerId="LiveId" clId="{F682CE88-069A-4BFF-A2C2-2CF16E1A360C}" dt="2024-05-11T18:03:29.314" v="60" actId="26606"/>
          <ac:spMkLst>
            <pc:docMk/>
            <pc:sldMk cId="2352033990" sldId="256"/>
            <ac:spMk id="40" creationId="{75E183CC-BBFB-4440-B192-64C806A4DD73}"/>
          </ac:spMkLst>
        </pc:spChg>
        <pc:spChg chg="add del mod">
          <ac:chgData name="Yunus Emre Yavuz" userId="0c377b41ea0fda7e" providerId="LiveId" clId="{F682CE88-069A-4BFF-A2C2-2CF16E1A360C}" dt="2024-06-09T22:22:52.048" v="14334" actId="478"/>
          <ac:spMkLst>
            <pc:docMk/>
            <pc:sldMk cId="2352033990" sldId="256"/>
            <ac:spMk id="41" creationId="{B14774C0-68FE-41E1-A843-3863F3C57D96}"/>
          </ac:spMkLst>
        </pc:spChg>
        <pc:spChg chg="add del">
          <ac:chgData name="Yunus Emre Yavuz" userId="0c377b41ea0fda7e" providerId="LiveId" clId="{F682CE88-069A-4BFF-A2C2-2CF16E1A360C}" dt="2024-05-11T18:00:51.840" v="48" actId="26606"/>
          <ac:spMkLst>
            <pc:docMk/>
            <pc:sldMk cId="2352033990" sldId="256"/>
            <ac:spMk id="42" creationId="{E906F54D-04EF-4345-A564-7A7B57B6CEB3}"/>
          </ac:spMkLst>
        </pc:spChg>
        <pc:spChg chg="add del">
          <ac:chgData name="Yunus Emre Yavuz" userId="0c377b41ea0fda7e" providerId="LiveId" clId="{F682CE88-069A-4BFF-A2C2-2CF16E1A360C}" dt="2024-05-11T18:00:51.840" v="48" actId="26606"/>
          <ac:spMkLst>
            <pc:docMk/>
            <pc:sldMk cId="2352033990" sldId="256"/>
            <ac:spMk id="44" creationId="{EA5F6DAB-03BF-4557-B78A-2B71C16E1BD1}"/>
          </ac:spMkLst>
        </pc:spChg>
        <pc:spChg chg="add del">
          <ac:chgData name="Yunus Emre Yavuz" userId="0c377b41ea0fda7e" providerId="LiveId" clId="{F682CE88-069A-4BFF-A2C2-2CF16E1A360C}" dt="2024-05-11T18:00:51.840" v="48" actId="26606"/>
          <ac:spMkLst>
            <pc:docMk/>
            <pc:sldMk cId="2352033990" sldId="256"/>
            <ac:spMk id="46" creationId="{4A63FA5D-402E-473D-AF05-018BE28B22FD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55" creationId="{6CFE5042-0517-60E0-5676-FCB29A90861E}"/>
          </ac:spMkLst>
        </pc:spChg>
        <pc:spChg chg="add del">
          <ac:chgData name="Yunus Emre Yavuz" userId="0c377b41ea0fda7e" providerId="LiveId" clId="{F682CE88-069A-4BFF-A2C2-2CF16E1A360C}" dt="2024-05-11T18:03:29.165" v="59" actId="26606"/>
          <ac:spMkLst>
            <pc:docMk/>
            <pc:sldMk cId="2352033990" sldId="256"/>
            <ac:spMk id="55" creationId="{B1C3281D-A46F-4842-9340-4CBC29E1B260}"/>
          </ac:spMkLst>
        </pc:spChg>
        <pc:spChg chg="add del mod">
          <ac:chgData name="Yunus Emre Yavuz" userId="0c377b41ea0fda7e" providerId="LiveId" clId="{F682CE88-069A-4BFF-A2C2-2CF16E1A360C}" dt="2024-06-11T22:54:06.536" v="18688" actId="478"/>
          <ac:spMkLst>
            <pc:docMk/>
            <pc:sldMk cId="2352033990" sldId="256"/>
            <ac:spMk id="56" creationId="{41E0981B-9436-85CB-BB1E-37AEE3BE5813}"/>
          </ac:spMkLst>
        </pc:spChg>
        <pc:spChg chg="add del">
          <ac:chgData name="Yunus Emre Yavuz" userId="0c377b41ea0fda7e" providerId="LiveId" clId="{F682CE88-069A-4BFF-A2C2-2CF16E1A360C}" dt="2024-05-11T18:03:29.165" v="59" actId="26606"/>
          <ac:spMkLst>
            <pc:docMk/>
            <pc:sldMk cId="2352033990" sldId="256"/>
            <ac:spMk id="57" creationId="{264DCA07-5992-4B87-B944-642B4A38FB1A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57" creationId="{67225C7C-D9DA-219A-9ED7-ED54F501E832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58" creationId="{5B84FFF7-EEBB-E19E-1853-A7FEB5B4B393}"/>
          </ac:spMkLst>
        </pc:spChg>
        <pc:spChg chg="add del mod">
          <ac:chgData name="Yunus Emre Yavuz" userId="0c377b41ea0fda7e" providerId="LiveId" clId="{F682CE88-069A-4BFF-A2C2-2CF16E1A360C}" dt="2024-06-11T22:54:06.828" v="18689" actId="478"/>
          <ac:spMkLst>
            <pc:docMk/>
            <pc:sldMk cId="2352033990" sldId="256"/>
            <ac:spMk id="59" creationId="{945617EC-C43F-4A1A-C950-BD445132CDA7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60" creationId="{80C0E870-DC97-BCAD-6F78-F85475834A24}"/>
          </ac:spMkLst>
        </pc:spChg>
        <pc:spChg chg="add del">
          <ac:chgData name="Yunus Emre Yavuz" userId="0c377b41ea0fda7e" providerId="LiveId" clId="{F682CE88-069A-4BFF-A2C2-2CF16E1A360C}" dt="2024-06-02T21:47:00.880" v="11847" actId="26606"/>
          <ac:spMkLst>
            <pc:docMk/>
            <pc:sldMk cId="2352033990" sldId="256"/>
            <ac:spMk id="61" creationId="{B1C3281D-A46F-4842-9340-4CBC29E1B260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63" creationId="{9C9B67A2-3216-8D6F-75CA-DC3315FD88F8}"/>
          </ac:spMkLst>
        </pc:spChg>
        <pc:spChg chg="add del">
          <ac:chgData name="Yunus Emre Yavuz" userId="0c377b41ea0fda7e" providerId="LiveId" clId="{F682CE88-069A-4BFF-A2C2-2CF16E1A360C}" dt="2024-06-02T21:47:00.880" v="11847" actId="26606"/>
          <ac:spMkLst>
            <pc:docMk/>
            <pc:sldMk cId="2352033990" sldId="256"/>
            <ac:spMk id="64" creationId="{E906F54D-04EF-4345-A564-7A7B57B6CEB3}"/>
          </ac:spMkLst>
        </pc:spChg>
        <pc:spChg chg="add del mod">
          <ac:chgData name="Yunus Emre Yavuz" userId="0c377b41ea0fda7e" providerId="LiveId" clId="{F682CE88-069A-4BFF-A2C2-2CF16E1A360C}" dt="2024-06-11T22:54:07.016" v="18690" actId="478"/>
          <ac:spMkLst>
            <pc:docMk/>
            <pc:sldMk cId="2352033990" sldId="256"/>
            <ac:spMk id="64" creationId="{FFA0394B-F761-8A23-C4F3-8A0B15EF2DA6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65" creationId="{45A99BD3-3168-517B-0F7E-5C7BAB48DAFF}"/>
          </ac:spMkLst>
        </pc:spChg>
        <pc:spChg chg="add del">
          <ac:chgData name="Yunus Emre Yavuz" userId="0c377b41ea0fda7e" providerId="LiveId" clId="{F682CE88-069A-4BFF-A2C2-2CF16E1A360C}" dt="2024-06-02T21:47:00.880" v="11847" actId="26606"/>
          <ac:spMkLst>
            <pc:docMk/>
            <pc:sldMk cId="2352033990" sldId="256"/>
            <ac:spMk id="65" creationId="{EA5F6DAB-03BF-4557-B78A-2B71C16E1BD1}"/>
          </ac:spMkLst>
        </pc:spChg>
        <pc:spChg chg="add del">
          <ac:chgData name="Yunus Emre Yavuz" userId="0c377b41ea0fda7e" providerId="LiveId" clId="{F682CE88-069A-4BFF-A2C2-2CF16E1A360C}" dt="2024-06-02T21:47:00.880" v="11847" actId="26606"/>
          <ac:spMkLst>
            <pc:docMk/>
            <pc:sldMk cId="2352033990" sldId="256"/>
            <ac:spMk id="66" creationId="{4A63FA5D-402E-473D-AF05-018BE28B22FD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66" creationId="{B99422C0-02AD-C37C-563B-6711E94F4EFA}"/>
          </ac:spMkLst>
        </pc:spChg>
        <pc:spChg chg="add del">
          <ac:chgData name="Yunus Emre Yavuz" userId="0c377b41ea0fda7e" providerId="LiveId" clId="{F682CE88-069A-4BFF-A2C2-2CF16E1A360C}" dt="2024-06-02T21:46:48.833" v="11845" actId="26606"/>
          <ac:spMkLst>
            <pc:docMk/>
            <pc:sldMk cId="2352033990" sldId="256"/>
            <ac:spMk id="67" creationId="{0367089D-960D-4A84-8D96-E7C43B7A590D}"/>
          </ac:spMkLst>
        </pc:spChg>
        <pc:spChg chg="add del mod">
          <ac:chgData name="Yunus Emre Yavuz" userId="0c377b41ea0fda7e" providerId="LiveId" clId="{F682CE88-069A-4BFF-A2C2-2CF16E1A360C}" dt="2024-06-22T20:36:29.090" v="20445"/>
          <ac:spMkLst>
            <pc:docMk/>
            <pc:sldMk cId="2352033990" sldId="256"/>
            <ac:spMk id="67" creationId="{F6B57BBD-6C36-3303-8AC7-DEFE069F9D9B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68" creationId="{0462F65D-0ACD-C33A-E3D4-D8E95AA8D12C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69" creationId="{72E68381-245E-39AE-5A94-A44BA1BDDF7C}"/>
          </ac:spMkLst>
        </pc:spChg>
        <pc:spChg chg="add del">
          <ac:chgData name="Yunus Emre Yavuz" userId="0c377b41ea0fda7e" providerId="LiveId" clId="{F682CE88-069A-4BFF-A2C2-2CF16E1A360C}" dt="2024-06-02T21:46:48.833" v="11845" actId="26606"/>
          <ac:spMkLst>
            <pc:docMk/>
            <pc:sldMk cId="2352033990" sldId="256"/>
            <ac:spMk id="69" creationId="{E906F54D-04EF-4345-A564-7A7B57B6CEB3}"/>
          </ac:spMkLst>
        </pc:spChg>
        <pc:spChg chg="add del mod">
          <ac:chgData name="Yunus Emre Yavuz" userId="0c377b41ea0fda7e" providerId="LiveId" clId="{F682CE88-069A-4BFF-A2C2-2CF16E1A360C}" dt="2024-06-11T22:54:07.702" v="18692" actId="478"/>
          <ac:spMkLst>
            <pc:docMk/>
            <pc:sldMk cId="2352033990" sldId="256"/>
            <ac:spMk id="70" creationId="{73E3AC69-3E65-EEAD-E927-DEFC0CFC61D9}"/>
          </ac:spMkLst>
        </pc:spChg>
        <pc:spChg chg="add del">
          <ac:chgData name="Yunus Emre Yavuz" userId="0c377b41ea0fda7e" providerId="LiveId" clId="{F682CE88-069A-4BFF-A2C2-2CF16E1A360C}" dt="2024-06-02T21:46:48.833" v="11845" actId="26606"/>
          <ac:spMkLst>
            <pc:docMk/>
            <pc:sldMk cId="2352033990" sldId="256"/>
            <ac:spMk id="71" creationId="{4A63FA5D-402E-473D-AF05-018BE28B22FD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71" creationId="{C48D913E-AD9F-F43D-FD17-303710D633C1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72" creationId="{479AECA0-C1D4-3AB3-2C1A-25907720B191}"/>
          </ac:spMkLst>
        </pc:spChg>
        <pc:spChg chg="add del mod">
          <ac:chgData name="Yunus Emre Yavuz" userId="0c377b41ea0fda7e" providerId="LiveId" clId="{F682CE88-069A-4BFF-A2C2-2CF16E1A360C}" dt="2024-06-11T22:54:07.733" v="18693" actId="478"/>
          <ac:spMkLst>
            <pc:docMk/>
            <pc:sldMk cId="2352033990" sldId="256"/>
            <ac:spMk id="73" creationId="{ADD8501A-44DF-2723-B118-C6CA83EDD11D}"/>
          </ac:spMkLst>
        </pc:spChg>
        <pc:spChg chg="add del">
          <ac:chgData name="Yunus Emre Yavuz" userId="0c377b41ea0fda7e" providerId="LiveId" clId="{F682CE88-069A-4BFF-A2C2-2CF16E1A360C}" dt="2024-06-02T21:46:48.833" v="11845" actId="26606"/>
          <ac:spMkLst>
            <pc:docMk/>
            <pc:sldMk cId="2352033990" sldId="256"/>
            <ac:spMk id="73" creationId="{DFF51F5D-4685-49E9-A917-F727050718F1}"/>
          </ac:spMkLst>
        </pc:spChg>
        <pc:spChg chg="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74" creationId="{E3DBD5E4-4D5A-FBEE-4550-8158004687E1}"/>
          </ac:spMkLst>
        </pc:spChg>
        <pc:spChg chg="add mod">
          <ac:chgData name="Yunus Emre Yavuz" userId="0c377b41ea0fda7e" providerId="LiveId" clId="{F682CE88-069A-4BFF-A2C2-2CF16E1A360C}" dt="2024-06-09T22:23:58.250" v="14374" actId="403"/>
          <ac:spMkLst>
            <pc:docMk/>
            <pc:sldMk cId="2352033990" sldId="256"/>
            <ac:spMk id="75" creationId="{3A47A252-611A-3D3B-7FA1-8D455325FA88}"/>
          </ac:spMkLst>
        </pc:spChg>
        <pc:grpChg chg="add del mod">
          <ac:chgData name="Yunus Emre Yavuz" userId="0c377b41ea0fda7e" providerId="LiveId" clId="{F682CE88-069A-4BFF-A2C2-2CF16E1A360C}" dt="2024-06-09T22:23:44.446" v="14343" actId="478"/>
          <ac:grpSpMkLst>
            <pc:docMk/>
            <pc:sldMk cId="2352033990" sldId="256"/>
            <ac:grpSpMk id="4" creationId="{9F45ECE6-7B5B-0D9A-5F2B-25B8FA86B174}"/>
          </ac:grpSpMkLst>
        </pc:grpChg>
        <pc:grpChg chg="mod">
          <ac:chgData name="Yunus Emre Yavuz" userId="0c377b41ea0fda7e" providerId="LiveId" clId="{F682CE88-069A-4BFF-A2C2-2CF16E1A360C}" dt="2024-06-09T22:22:22.876" v="14329"/>
          <ac:grpSpMkLst>
            <pc:docMk/>
            <pc:sldMk cId="2352033990" sldId="256"/>
            <ac:grpSpMk id="9" creationId="{84D20419-1C9D-22BE-573A-78E195A5977A}"/>
          </ac:grpSpMkLst>
        </pc:grpChg>
        <pc:grpChg chg="mod">
          <ac:chgData name="Yunus Emre Yavuz" userId="0c377b41ea0fda7e" providerId="LiveId" clId="{F682CE88-069A-4BFF-A2C2-2CF16E1A360C}" dt="2024-06-09T22:22:22.876" v="14329"/>
          <ac:grpSpMkLst>
            <pc:docMk/>
            <pc:sldMk cId="2352033990" sldId="256"/>
            <ac:grpSpMk id="17" creationId="{1BB01AEE-47AA-6299-8117-7E529199A060}"/>
          </ac:grpSpMkLst>
        </pc:grpChg>
        <pc:grpChg chg="mod">
          <ac:chgData name="Yunus Emre Yavuz" userId="0c377b41ea0fda7e" providerId="LiveId" clId="{F682CE88-069A-4BFF-A2C2-2CF16E1A360C}" dt="2024-06-09T22:22:22.876" v="14329"/>
          <ac:grpSpMkLst>
            <pc:docMk/>
            <pc:sldMk cId="2352033990" sldId="256"/>
            <ac:grpSpMk id="18" creationId="{7BE19A06-D7A0-6A96-8339-83D08C25A2A5}"/>
          </ac:grpSpMkLst>
        </pc:grpChg>
        <pc:grpChg chg="mod">
          <ac:chgData name="Yunus Emre Yavuz" userId="0c377b41ea0fda7e" providerId="LiveId" clId="{F682CE88-069A-4BFF-A2C2-2CF16E1A360C}" dt="2024-06-09T22:22:22.876" v="14329"/>
          <ac:grpSpMkLst>
            <pc:docMk/>
            <pc:sldMk cId="2352033990" sldId="256"/>
            <ac:grpSpMk id="19" creationId="{4421B79B-1966-0E48-B1BD-0301AB485A32}"/>
          </ac:grpSpMkLst>
        </pc:grpChg>
        <pc:grpChg chg="mod">
          <ac:chgData name="Yunus Emre Yavuz" userId="0c377b41ea0fda7e" providerId="LiveId" clId="{F682CE88-069A-4BFF-A2C2-2CF16E1A360C}" dt="2024-06-09T22:22:22.876" v="14329"/>
          <ac:grpSpMkLst>
            <pc:docMk/>
            <pc:sldMk cId="2352033990" sldId="256"/>
            <ac:grpSpMk id="20" creationId="{ADEA51B4-5833-DB46-7818-312D1A4E6A36}"/>
          </ac:grpSpMkLst>
        </pc:grpChg>
        <pc:grpChg chg="mod">
          <ac:chgData name="Yunus Emre Yavuz" userId="0c377b41ea0fda7e" providerId="LiveId" clId="{F682CE88-069A-4BFF-A2C2-2CF16E1A360C}" dt="2024-06-09T22:22:22.876" v="14329"/>
          <ac:grpSpMkLst>
            <pc:docMk/>
            <pc:sldMk cId="2352033990" sldId="256"/>
            <ac:grpSpMk id="21" creationId="{FEBBA690-5E88-D40E-8BE4-3529B04B1FF9}"/>
          </ac:grpSpMkLst>
        </pc:grpChg>
        <pc:grpChg chg="mod">
          <ac:chgData name="Yunus Emre Yavuz" userId="0c377b41ea0fda7e" providerId="LiveId" clId="{F682CE88-069A-4BFF-A2C2-2CF16E1A360C}" dt="2024-06-09T22:22:22.876" v="14329"/>
          <ac:grpSpMkLst>
            <pc:docMk/>
            <pc:sldMk cId="2352033990" sldId="256"/>
            <ac:grpSpMk id="22" creationId="{29974722-2057-7AB7-270E-7BED287A681B}"/>
          </ac:grpSpMkLst>
        </pc:grpChg>
        <pc:grpChg chg="add mod">
          <ac:chgData name="Yunus Emre Yavuz" userId="0c377b41ea0fda7e" providerId="LiveId" clId="{F682CE88-069A-4BFF-A2C2-2CF16E1A360C}" dt="2024-06-11T22:54:07.862" v="18697" actId="14100"/>
          <ac:grpSpMkLst>
            <pc:docMk/>
            <pc:sldMk cId="2352033990" sldId="256"/>
            <ac:grpSpMk id="42" creationId="{9892B5B8-9112-4EC7-238F-0ABA36D82DA8}"/>
          </ac:grpSpMkLst>
        </pc:grpChg>
        <pc:grpChg chg="mod">
          <ac:chgData name="Yunus Emre Yavuz" userId="0c377b41ea0fda7e" providerId="LiveId" clId="{F682CE88-069A-4BFF-A2C2-2CF16E1A360C}" dt="2024-06-09T22:23:54.926" v="14344"/>
          <ac:grpSpMkLst>
            <pc:docMk/>
            <pc:sldMk cId="2352033990" sldId="256"/>
            <ac:grpSpMk id="43" creationId="{1443BDA3-8D4B-CC36-10C8-C3B165124C85}"/>
          </ac:grpSpMkLst>
        </pc:grpChg>
        <pc:grpChg chg="mod">
          <ac:chgData name="Yunus Emre Yavuz" userId="0c377b41ea0fda7e" providerId="LiveId" clId="{F682CE88-069A-4BFF-A2C2-2CF16E1A360C}" dt="2024-06-09T22:23:54.926" v="14344"/>
          <ac:grpSpMkLst>
            <pc:docMk/>
            <pc:sldMk cId="2352033990" sldId="256"/>
            <ac:grpSpMk id="49" creationId="{A13FBD0E-1096-1010-935A-96FD91D3911E}"/>
          </ac:grpSpMkLst>
        </pc:grpChg>
        <pc:grpChg chg="mod">
          <ac:chgData name="Yunus Emre Yavuz" userId="0c377b41ea0fda7e" providerId="LiveId" clId="{F682CE88-069A-4BFF-A2C2-2CF16E1A360C}" dt="2024-06-09T22:23:54.926" v="14344"/>
          <ac:grpSpMkLst>
            <pc:docMk/>
            <pc:sldMk cId="2352033990" sldId="256"/>
            <ac:grpSpMk id="50" creationId="{CF5B83E0-6406-A5B1-5B8C-78591342257E}"/>
          </ac:grpSpMkLst>
        </pc:grpChg>
        <pc:grpChg chg="mod">
          <ac:chgData name="Yunus Emre Yavuz" userId="0c377b41ea0fda7e" providerId="LiveId" clId="{F682CE88-069A-4BFF-A2C2-2CF16E1A360C}" dt="2024-06-09T22:23:54.926" v="14344"/>
          <ac:grpSpMkLst>
            <pc:docMk/>
            <pc:sldMk cId="2352033990" sldId="256"/>
            <ac:grpSpMk id="51" creationId="{E1D6437D-3820-7531-4597-E773FA66FE4B}"/>
          </ac:grpSpMkLst>
        </pc:grpChg>
        <pc:grpChg chg="mod">
          <ac:chgData name="Yunus Emre Yavuz" userId="0c377b41ea0fda7e" providerId="LiveId" clId="{F682CE88-069A-4BFF-A2C2-2CF16E1A360C}" dt="2024-06-09T22:23:54.926" v="14344"/>
          <ac:grpSpMkLst>
            <pc:docMk/>
            <pc:sldMk cId="2352033990" sldId="256"/>
            <ac:grpSpMk id="52" creationId="{0E64AB86-5633-4B35-E909-93852774833A}"/>
          </ac:grpSpMkLst>
        </pc:grpChg>
        <pc:grpChg chg="mod">
          <ac:chgData name="Yunus Emre Yavuz" userId="0c377b41ea0fda7e" providerId="LiveId" clId="{F682CE88-069A-4BFF-A2C2-2CF16E1A360C}" dt="2024-06-09T22:23:54.926" v="14344"/>
          <ac:grpSpMkLst>
            <pc:docMk/>
            <pc:sldMk cId="2352033990" sldId="256"/>
            <ac:grpSpMk id="53" creationId="{5647C799-868C-95CB-BAF3-53F155FB91D4}"/>
          </ac:grpSpMkLst>
        </pc:grpChg>
        <pc:grpChg chg="mod">
          <ac:chgData name="Yunus Emre Yavuz" userId="0c377b41ea0fda7e" providerId="LiveId" clId="{F682CE88-069A-4BFF-A2C2-2CF16E1A360C}" dt="2024-06-09T22:23:54.926" v="14344"/>
          <ac:grpSpMkLst>
            <pc:docMk/>
            <pc:sldMk cId="2352033990" sldId="256"/>
            <ac:grpSpMk id="54" creationId="{D3E94988-53C5-8131-1635-DD4655194D75}"/>
          </ac:grpSpMkLst>
        </pc:grpChg>
        <pc:picChg chg="add del mod">
          <ac:chgData name="Yunus Emre Yavuz" userId="0c377b41ea0fda7e" providerId="LiveId" clId="{F682CE88-069A-4BFF-A2C2-2CF16E1A360C}" dt="2024-06-02T21:35:24.656" v="11502" actId="478"/>
          <ac:picMkLst>
            <pc:docMk/>
            <pc:sldMk cId="2352033990" sldId="256"/>
            <ac:picMk id="4" creationId="{80213685-3082-7C7C-023B-62B6B616BB26}"/>
          </ac:picMkLst>
        </pc:picChg>
        <pc:picChg chg="add del mod">
          <ac:chgData name="Yunus Emre Yavuz" userId="0c377b41ea0fda7e" providerId="LiveId" clId="{F682CE88-069A-4BFF-A2C2-2CF16E1A360C}" dt="2024-06-02T21:38:24.167" v="11571" actId="1076"/>
          <ac:picMkLst>
            <pc:docMk/>
            <pc:sldMk cId="2352033990" sldId="256"/>
            <ac:picMk id="6" creationId="{4B710354-38AF-FF9B-AE18-0F5EFB306E1B}"/>
          </ac:picMkLst>
        </pc:picChg>
        <pc:picChg chg="add del mod">
          <ac:chgData name="Yunus Emre Yavuz" userId="0c377b41ea0fda7e" providerId="LiveId" clId="{F682CE88-069A-4BFF-A2C2-2CF16E1A360C}" dt="2024-06-02T21:38:03.213" v="11569" actId="1076"/>
          <ac:picMkLst>
            <pc:docMk/>
            <pc:sldMk cId="2352033990" sldId="256"/>
            <ac:picMk id="7" creationId="{374DE27D-7E56-DF52-2F77-0B3AC8ECAC6F}"/>
          </ac:picMkLst>
        </pc:picChg>
        <pc:picChg chg="add del mod ord">
          <ac:chgData name="Yunus Emre Yavuz" userId="0c377b41ea0fda7e" providerId="LiveId" clId="{F682CE88-069A-4BFF-A2C2-2CF16E1A360C}" dt="2024-05-11T18:05:52.210" v="61" actId="478"/>
          <ac:picMkLst>
            <pc:docMk/>
            <pc:sldMk cId="2352033990" sldId="256"/>
            <ac:picMk id="7" creationId="{8E9DEF73-56B0-DE84-626E-B54807EBE64F}"/>
          </ac:picMkLst>
        </pc:picChg>
        <pc:picChg chg="add del mod">
          <ac:chgData name="Yunus Emre Yavuz" userId="0c377b41ea0fda7e" providerId="LiveId" clId="{F682CE88-069A-4BFF-A2C2-2CF16E1A360C}" dt="2024-06-02T21:38:03.213" v="11569" actId="1076"/>
          <ac:picMkLst>
            <pc:docMk/>
            <pc:sldMk cId="2352033990" sldId="256"/>
            <ac:picMk id="8" creationId="{97BCB14B-8450-17A3-4FC7-262C268CE9AC}"/>
          </ac:picMkLst>
        </pc:picChg>
        <pc:picChg chg="add del mod">
          <ac:chgData name="Yunus Emre Yavuz" userId="0c377b41ea0fda7e" providerId="LiveId" clId="{F682CE88-069A-4BFF-A2C2-2CF16E1A360C}" dt="2024-06-02T21:37:19.529" v="11550" actId="478"/>
          <ac:picMkLst>
            <pc:docMk/>
            <pc:sldMk cId="2352033990" sldId="256"/>
            <ac:picMk id="9" creationId="{F0E3F4BF-3D35-96C5-EC23-1A2486510059}"/>
          </ac:picMkLst>
        </pc:picChg>
        <pc:picChg chg="add del mod ord">
          <ac:chgData name="Yunus Emre Yavuz" userId="0c377b41ea0fda7e" providerId="LiveId" clId="{F682CE88-069A-4BFF-A2C2-2CF16E1A360C}" dt="2024-06-02T21:47:00.880" v="11847" actId="26606"/>
          <ac:picMkLst>
            <pc:docMk/>
            <pc:sldMk cId="2352033990" sldId="256"/>
            <ac:picMk id="10" creationId="{6E2B0F92-9BB8-02EF-C713-89CDEBDF30DC}"/>
          </ac:picMkLst>
        </pc:picChg>
        <pc:picChg chg="del">
          <ac:chgData name="Yunus Emre Yavuz" userId="0c377b41ea0fda7e" providerId="LiveId" clId="{F682CE88-069A-4BFF-A2C2-2CF16E1A360C}" dt="2024-05-11T17:58:14.513" v="46" actId="478"/>
          <ac:picMkLst>
            <pc:docMk/>
            <pc:sldMk cId="2352033990" sldId="256"/>
            <ac:picMk id="20" creationId="{B9F8D01F-506A-2CBE-AF73-45AB87D25623}"/>
          </ac:picMkLst>
        </pc:picChg>
        <pc:picChg chg="add del">
          <ac:chgData name="Yunus Emre Yavuz" userId="0c377b41ea0fda7e" providerId="LiveId" clId="{F682CE88-069A-4BFF-A2C2-2CF16E1A360C}" dt="2024-05-11T18:00:51.840" v="48" actId="26606"/>
          <ac:picMkLst>
            <pc:docMk/>
            <pc:sldMk cId="2352033990" sldId="256"/>
            <ac:picMk id="39" creationId="{EBAE11D5-296B-A81A-7799-6C9DFDD29E57}"/>
          </ac:picMkLst>
        </pc:picChg>
        <pc:cxnChg chg="mod">
          <ac:chgData name="Yunus Emre Yavuz" userId="0c377b41ea0fda7e" providerId="LiveId" clId="{F682CE88-069A-4BFF-A2C2-2CF16E1A360C}" dt="2024-06-09T22:23:44.446" v="14343" actId="478"/>
          <ac:cxnSpMkLst>
            <pc:docMk/>
            <pc:sldMk cId="2352033990" sldId="256"/>
            <ac:cxnSpMk id="12" creationId="{F37E70A2-07FC-46E7-B8F1-4030D1047BBE}"/>
          </ac:cxnSpMkLst>
        </pc:cxnChg>
        <pc:cxnChg chg="mod">
          <ac:chgData name="Yunus Emre Yavuz" userId="0c377b41ea0fda7e" providerId="LiveId" clId="{F682CE88-069A-4BFF-A2C2-2CF16E1A360C}" dt="2024-06-09T22:23:44.446" v="14343" actId="478"/>
          <ac:cxnSpMkLst>
            <pc:docMk/>
            <pc:sldMk cId="2352033990" sldId="256"/>
            <ac:cxnSpMk id="13" creationId="{6B7A1934-15A8-210B-AED7-C6E6CC296142}"/>
          </ac:cxnSpMkLst>
        </pc:cxnChg>
        <pc:cxnChg chg="mod">
          <ac:chgData name="Yunus Emre Yavuz" userId="0c377b41ea0fda7e" providerId="LiveId" clId="{F682CE88-069A-4BFF-A2C2-2CF16E1A360C}" dt="2024-06-09T22:23:44.446" v="14343" actId="478"/>
          <ac:cxnSpMkLst>
            <pc:docMk/>
            <pc:sldMk cId="2352033990" sldId="256"/>
            <ac:cxnSpMk id="14" creationId="{D64AA66F-0478-B3AC-625C-B3EA849C8C1C}"/>
          </ac:cxnSpMkLst>
        </pc:cxnChg>
        <pc:cxnChg chg="mod">
          <ac:chgData name="Yunus Emre Yavuz" userId="0c377b41ea0fda7e" providerId="LiveId" clId="{F682CE88-069A-4BFF-A2C2-2CF16E1A360C}" dt="2024-06-09T22:23:44.446" v="14343" actId="478"/>
          <ac:cxnSpMkLst>
            <pc:docMk/>
            <pc:sldMk cId="2352033990" sldId="256"/>
            <ac:cxnSpMk id="15" creationId="{AF14C70E-614A-82A4-1200-3D96F59ED4E3}"/>
          </ac:cxnSpMkLst>
        </pc:cxnChg>
        <pc:cxnChg chg="mod">
          <ac:chgData name="Yunus Emre Yavuz" userId="0c377b41ea0fda7e" providerId="LiveId" clId="{F682CE88-069A-4BFF-A2C2-2CF16E1A360C}" dt="2024-06-09T22:23:44.446" v="14343" actId="478"/>
          <ac:cxnSpMkLst>
            <pc:docMk/>
            <pc:sldMk cId="2352033990" sldId="256"/>
            <ac:cxnSpMk id="16" creationId="{C459BF43-0867-9972-C27E-0743F5608E38}"/>
          </ac:cxnSpMkLst>
        </pc:cxnChg>
        <pc:cxnChg chg="add del">
          <ac:chgData name="Yunus Emre Yavuz" userId="0c377b41ea0fda7e" providerId="LiveId" clId="{F682CE88-069A-4BFF-A2C2-2CF16E1A360C}" dt="2024-05-11T18:00:51.845" v="49" actId="26606"/>
          <ac:cxnSpMkLst>
            <pc:docMk/>
            <pc:sldMk cId="2352033990" sldId="256"/>
            <ac:cxnSpMk id="35" creationId="{313FECB8-44EE-4A45-9F7B-66ECF1C3C888}"/>
          </ac:cxnSpMkLst>
        </pc:cxnChg>
        <pc:cxnChg chg="mod">
          <ac:chgData name="Yunus Emre Yavuz" userId="0c377b41ea0fda7e" providerId="LiveId" clId="{F682CE88-069A-4BFF-A2C2-2CF16E1A360C}" dt="2024-06-09T22:23:54.926" v="14344"/>
          <ac:cxnSpMkLst>
            <pc:docMk/>
            <pc:sldMk cId="2352033990" sldId="256"/>
            <ac:cxnSpMk id="44" creationId="{C72A5BEF-BB35-EFB4-B094-1F9B6D5B5CE8}"/>
          </ac:cxnSpMkLst>
        </pc:cxnChg>
        <pc:cxnChg chg="mod">
          <ac:chgData name="Yunus Emre Yavuz" userId="0c377b41ea0fda7e" providerId="LiveId" clId="{F682CE88-069A-4BFF-A2C2-2CF16E1A360C}" dt="2024-06-09T22:23:54.926" v="14344"/>
          <ac:cxnSpMkLst>
            <pc:docMk/>
            <pc:sldMk cId="2352033990" sldId="256"/>
            <ac:cxnSpMk id="45" creationId="{57035E4B-C60E-0136-5EBE-1820B59F4757}"/>
          </ac:cxnSpMkLst>
        </pc:cxnChg>
        <pc:cxnChg chg="mod">
          <ac:chgData name="Yunus Emre Yavuz" userId="0c377b41ea0fda7e" providerId="LiveId" clId="{F682CE88-069A-4BFF-A2C2-2CF16E1A360C}" dt="2024-06-09T22:23:54.926" v="14344"/>
          <ac:cxnSpMkLst>
            <pc:docMk/>
            <pc:sldMk cId="2352033990" sldId="256"/>
            <ac:cxnSpMk id="46" creationId="{AC1F1035-D12A-7B8E-F588-33450E1CB95F}"/>
          </ac:cxnSpMkLst>
        </pc:cxnChg>
        <pc:cxnChg chg="mod">
          <ac:chgData name="Yunus Emre Yavuz" userId="0c377b41ea0fda7e" providerId="LiveId" clId="{F682CE88-069A-4BFF-A2C2-2CF16E1A360C}" dt="2024-06-09T22:23:54.926" v="14344"/>
          <ac:cxnSpMkLst>
            <pc:docMk/>
            <pc:sldMk cId="2352033990" sldId="256"/>
            <ac:cxnSpMk id="47" creationId="{0A2523A9-2BB6-D761-3A8C-5D2B28B546CA}"/>
          </ac:cxnSpMkLst>
        </pc:cxnChg>
        <pc:cxnChg chg="mod">
          <ac:chgData name="Yunus Emre Yavuz" userId="0c377b41ea0fda7e" providerId="LiveId" clId="{F682CE88-069A-4BFF-A2C2-2CF16E1A360C}" dt="2024-06-09T22:23:54.926" v="14344"/>
          <ac:cxnSpMkLst>
            <pc:docMk/>
            <pc:sldMk cId="2352033990" sldId="256"/>
            <ac:cxnSpMk id="48" creationId="{1A2A6200-804A-7B88-50D6-18AEB164F3B8}"/>
          </ac:cxnSpMkLst>
        </pc:cxnChg>
        <pc:cxnChg chg="add del">
          <ac:chgData name="Yunus Emre Yavuz" userId="0c377b41ea0fda7e" providerId="LiveId" clId="{F682CE88-069A-4BFF-A2C2-2CF16E1A360C}" dt="2024-05-11T18:00:51.840" v="48" actId="26606"/>
          <ac:cxnSpMkLst>
            <pc:docMk/>
            <pc:sldMk cId="2352033990" sldId="256"/>
            <ac:cxnSpMk id="48" creationId="{B20D3D82-8B25-4DD9-9924-4CEAD450CD21}"/>
          </ac:cxnSpMkLst>
        </pc:cxnChg>
        <pc:cxnChg chg="add del">
          <ac:chgData name="Yunus Emre Yavuz" userId="0c377b41ea0fda7e" providerId="LiveId" clId="{F682CE88-069A-4BFF-A2C2-2CF16E1A360C}" dt="2024-05-11T18:03:29.314" v="60" actId="26606"/>
          <ac:cxnSpMkLst>
            <pc:docMk/>
            <pc:sldMk cId="2352033990" sldId="256"/>
            <ac:cxnSpMk id="50" creationId="{33E5BD89-6A5F-4A85-8770-18685C9BB2BA}"/>
          </ac:cxnSpMkLst>
        </pc:cxnChg>
        <pc:cxnChg chg="add del">
          <ac:chgData name="Yunus Emre Yavuz" userId="0c377b41ea0fda7e" providerId="LiveId" clId="{F682CE88-069A-4BFF-A2C2-2CF16E1A360C}" dt="2024-05-11T18:03:29.165" v="59" actId="26606"/>
          <ac:cxnSpMkLst>
            <pc:docMk/>
            <pc:sldMk cId="2352033990" sldId="256"/>
            <ac:cxnSpMk id="59" creationId="{313FECB8-44EE-4A45-9F7B-66ECF1C3C888}"/>
          </ac:cxnSpMkLst>
        </pc:cxnChg>
        <pc:cxnChg chg="add del">
          <ac:chgData name="Yunus Emre Yavuz" userId="0c377b41ea0fda7e" providerId="LiveId" clId="{F682CE88-069A-4BFF-A2C2-2CF16E1A360C}" dt="2024-06-02T21:47:00.880" v="11847" actId="26606"/>
          <ac:cxnSpMkLst>
            <pc:docMk/>
            <pc:sldMk cId="2352033990" sldId="256"/>
            <ac:cxnSpMk id="62" creationId="{313FECB8-44EE-4A45-9F7B-66ECF1C3C888}"/>
          </ac:cxnSpMkLst>
        </pc:cxnChg>
        <pc:cxnChg chg="add del">
          <ac:chgData name="Yunus Emre Yavuz" userId="0c377b41ea0fda7e" providerId="LiveId" clId="{F682CE88-069A-4BFF-A2C2-2CF16E1A360C}" dt="2024-06-02T21:47:00.880" v="11847" actId="26606"/>
          <ac:cxnSpMkLst>
            <pc:docMk/>
            <pc:sldMk cId="2352033990" sldId="256"/>
            <ac:cxnSpMk id="68" creationId="{B20D3D82-8B25-4DD9-9924-4CEAD450CD21}"/>
          </ac:cxnSpMkLst>
        </pc:cxnChg>
        <pc:cxnChg chg="add del">
          <ac:chgData name="Yunus Emre Yavuz" userId="0c377b41ea0fda7e" providerId="LiveId" clId="{F682CE88-069A-4BFF-A2C2-2CF16E1A360C}" dt="2024-06-02T21:46:48.833" v="11845" actId="26606"/>
          <ac:cxnSpMkLst>
            <pc:docMk/>
            <pc:sldMk cId="2352033990" sldId="256"/>
            <ac:cxnSpMk id="75" creationId="{B20D3D82-8B25-4DD9-9924-4CEAD450CD21}"/>
          </ac:cxnSpMkLst>
        </pc:cxnChg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1284845819" sldId="257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2014232719" sldId="258"/>
        </pc:sldMkLst>
      </pc:sldChg>
      <pc:sldChg chg="del">
        <pc:chgData name="Yunus Emre Yavuz" userId="0c377b41ea0fda7e" providerId="LiveId" clId="{F682CE88-069A-4BFF-A2C2-2CF16E1A360C}" dt="2024-05-11T18:01:22.340" v="52" actId="2696"/>
        <pc:sldMkLst>
          <pc:docMk/>
          <pc:sldMk cId="3587914984" sldId="259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1227845494" sldId="260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980647386" sldId="261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3205799284" sldId="264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3532639851" sldId="265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1538513243" sldId="266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3322081180" sldId="267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1713733569" sldId="268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2332393090" sldId="270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384999325" sldId="271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4031861006" sldId="272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2068240265" sldId="273"/>
        </pc:sldMkLst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4159377488" sldId="274"/>
        </pc:sldMkLst>
      </pc:sldChg>
      <pc:sldChg chg="addSp delSp modSp del mod ord modTransition setBg modAnim">
        <pc:chgData name="Yunus Emre Yavuz" userId="0c377b41ea0fda7e" providerId="LiveId" clId="{F682CE88-069A-4BFF-A2C2-2CF16E1A360C}" dt="2024-06-08T12:41:52.140" v="12267" actId="47"/>
        <pc:sldMkLst>
          <pc:docMk/>
          <pc:sldMk cId="25301452" sldId="275"/>
        </pc:sldMkLst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2" creationId="{51B562C6-529B-7B26-1371-E41175A669BD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3" creationId="{2CCDD9DB-E80D-C6D7-A537-949C4323B936}"/>
          </ac:spMkLst>
        </pc:spChg>
        <pc:spChg chg="add del mod">
          <ac:chgData name="Yunus Emre Yavuz" userId="0c377b41ea0fda7e" providerId="LiveId" clId="{F682CE88-069A-4BFF-A2C2-2CF16E1A360C}" dt="2024-05-21T17:45:28.615" v="784" actId="478"/>
          <ac:spMkLst>
            <pc:docMk/>
            <pc:sldMk cId="25301452" sldId="275"/>
            <ac:spMk id="3" creationId="{8A2669D0-2C8A-9A51-5DFA-46CAC662CD97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5" creationId="{61AD99BF-5A58-216C-3144-C1C1C902679F}"/>
          </ac:spMkLst>
        </pc:spChg>
        <pc:spChg chg="add del mod">
          <ac:chgData name="Yunus Emre Yavuz" userId="0c377b41ea0fda7e" providerId="LiveId" clId="{F682CE88-069A-4BFF-A2C2-2CF16E1A360C}" dt="2024-05-21T17:45:22.472" v="783"/>
          <ac:spMkLst>
            <pc:docMk/>
            <pc:sldMk cId="25301452" sldId="275"/>
            <ac:spMk id="5" creationId="{B542165C-8AAC-7618-B70F-936C20392BE5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6" creationId="{FA4E0E82-0071-A672-F591-CB32743B6D03}"/>
          </ac:spMkLst>
        </pc:spChg>
        <pc:spChg chg="add del mod">
          <ac:chgData name="Yunus Emre Yavuz" userId="0c377b41ea0fda7e" providerId="LiveId" clId="{F682CE88-069A-4BFF-A2C2-2CF16E1A360C}" dt="2024-05-20T21:25:19.794" v="238" actId="478"/>
          <ac:spMkLst>
            <pc:docMk/>
            <pc:sldMk cId="25301452" sldId="275"/>
            <ac:spMk id="7" creationId="{8CB722CB-DB6B-DE30-89DD-2374CBD6EE0E}"/>
          </ac:spMkLst>
        </pc:spChg>
        <pc:spChg chg="add mod">
          <ac:chgData name="Yunus Emre Yavuz" userId="0c377b41ea0fda7e" providerId="LiveId" clId="{F682CE88-069A-4BFF-A2C2-2CF16E1A360C}" dt="2024-05-27T13:26:06.351" v="2199"/>
          <ac:spMkLst>
            <pc:docMk/>
            <pc:sldMk cId="25301452" sldId="275"/>
            <ac:spMk id="7" creationId="{DC0B7248-5764-C579-BDFA-107256695FAC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7" creationId="{EBD76145-19D4-BFC6-D55C-BE5BD05DD74B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8" creationId="{274490C4-7549-12FD-2B74-4D262AF9E8B5}"/>
          </ac:spMkLst>
        </pc:spChg>
        <pc:spChg chg="add del mod">
          <ac:chgData name="Yunus Emre Yavuz" userId="0c377b41ea0fda7e" providerId="LiveId" clId="{F682CE88-069A-4BFF-A2C2-2CF16E1A360C}" dt="2024-05-20T21:25:20.348" v="239" actId="478"/>
          <ac:spMkLst>
            <pc:docMk/>
            <pc:sldMk cId="25301452" sldId="275"/>
            <ac:spMk id="9" creationId="{2D284DBE-D4C6-36A8-2438-289696CA2D71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9" creationId="{AE424881-488D-508E-0A1D-73C06A2CC748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10" creationId="{5571306C-2F54-E876-EAB4-0A23995B7900}"/>
          </ac:spMkLst>
        </pc:spChg>
        <pc:spChg chg="add del mod">
          <ac:chgData name="Yunus Emre Yavuz" userId="0c377b41ea0fda7e" providerId="LiveId" clId="{F682CE88-069A-4BFF-A2C2-2CF16E1A360C}" dt="2024-05-20T21:25:21.160" v="240" actId="478"/>
          <ac:spMkLst>
            <pc:docMk/>
            <pc:sldMk cId="25301452" sldId="275"/>
            <ac:spMk id="11" creationId="{F161FB4A-E932-D753-94D8-99325F2B743B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12" creationId="{B08C05A9-F874-11DA-5D48-DF4E66C05C2C}"/>
          </ac:spMkLst>
        </pc:spChg>
        <pc:spChg chg="add del mod">
          <ac:chgData name="Yunus Emre Yavuz" userId="0c377b41ea0fda7e" providerId="LiveId" clId="{F682CE88-069A-4BFF-A2C2-2CF16E1A360C}" dt="2024-05-20T21:25:21.926" v="241" actId="478"/>
          <ac:spMkLst>
            <pc:docMk/>
            <pc:sldMk cId="25301452" sldId="275"/>
            <ac:spMk id="13" creationId="{14C44681-18EA-495A-C6A3-D239F4668B1B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14" creationId="{150AB57D-E7E2-DD8C-F4EC-B08213FC53E0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15" creationId="{E33A406A-FCBC-AF8A-19FF-9568DC9311ED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16" creationId="{5BE0BEA6-DDB6-B53E-13DA-48F51A0EBDD7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18" creationId="{3E6E5DE3-67D9-EA89-7A0E-03C1D596F695}"/>
          </ac:spMkLst>
        </pc:spChg>
        <pc:spChg chg="del">
          <ac:chgData name="Yunus Emre Yavuz" userId="0c377b41ea0fda7e" providerId="LiveId" clId="{F682CE88-069A-4BFF-A2C2-2CF16E1A360C}" dt="2024-05-20T21:18:57.171" v="188" actId="478"/>
          <ac:spMkLst>
            <pc:docMk/>
            <pc:sldMk cId="25301452" sldId="275"/>
            <ac:spMk id="19" creationId="{80527A68-2A7D-C486-6ED1-BBB465B2D679}"/>
          </ac:spMkLst>
        </pc:spChg>
        <pc:spChg chg="add del">
          <ac:chgData name="Yunus Emre Yavuz" userId="0c377b41ea0fda7e" providerId="LiveId" clId="{F682CE88-069A-4BFF-A2C2-2CF16E1A360C}" dt="2024-05-20T21:19:17.024" v="209" actId="478"/>
          <ac:spMkLst>
            <pc:docMk/>
            <pc:sldMk cId="25301452" sldId="275"/>
            <ac:spMk id="20" creationId="{23356180-9997-C774-90FC-BD33564F85AD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21" creationId="{5F521E90-4D15-4451-978D-CA0D665CAE76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22" creationId="{9E1230C2-11B2-4574-11E6-C6EF7F73606E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23" creationId="{1502D54E-A295-8D3E-1E69-7237E9790559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24" creationId="{168860F3-0C8C-8CD3-BC43-5023EBC5AEBD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25" creationId="{43D38D3B-0CC2-CB56-3809-041A8CE57908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26" creationId="{32BBB270-C0DB-00AD-80C7-7FD136831725}"/>
          </ac:spMkLst>
        </pc:spChg>
        <pc:spChg chg="add mod">
          <ac:chgData name="Yunus Emre Yavuz" userId="0c377b41ea0fda7e" providerId="LiveId" clId="{F682CE88-069A-4BFF-A2C2-2CF16E1A360C}" dt="2024-06-02T21:39:56.240" v="11573" actId="20577"/>
          <ac:spMkLst>
            <pc:docMk/>
            <pc:sldMk cId="25301452" sldId="275"/>
            <ac:spMk id="27" creationId="{ED646C08-95C3-0C1E-E952-0FCBD621884F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28" creationId="{C8E5F0D3-DD7A-375A-E4C6-C3A76837461B}"/>
          </ac:spMkLst>
        </pc:spChg>
        <pc:spChg chg="add del mod">
          <ac:chgData name="Yunus Emre Yavuz" userId="0c377b41ea0fda7e" providerId="LiveId" clId="{F682CE88-069A-4BFF-A2C2-2CF16E1A360C}" dt="2024-05-28T21:43:37.642" v="7017" actId="478"/>
          <ac:spMkLst>
            <pc:docMk/>
            <pc:sldMk cId="25301452" sldId="275"/>
            <ac:spMk id="30" creationId="{A02B7FE0-D1EA-9629-5AA1-F8DCCA91F9CE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32" creationId="{9FE9D85C-360C-2B2F-4F37-F9A89791485A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33" creationId="{4951A32B-C7C9-CBED-E450-BBFEFAF2ECD8}"/>
          </ac:spMkLst>
        </pc:spChg>
        <pc:spChg chg="add del mod">
          <ac:chgData name="Yunus Emre Yavuz" userId="0c377b41ea0fda7e" providerId="LiveId" clId="{F682CE88-069A-4BFF-A2C2-2CF16E1A360C}" dt="2024-05-21T17:45:29.826" v="785" actId="478"/>
          <ac:spMkLst>
            <pc:docMk/>
            <pc:sldMk cId="25301452" sldId="275"/>
            <ac:spMk id="33" creationId="{7869FC7D-4498-C4BD-2F7E-3C023A2D8E0B}"/>
          </ac:spMkLst>
        </pc:spChg>
        <pc:spChg chg="add mod">
          <ac:chgData name="Yunus Emre Yavuz" userId="0c377b41ea0fda7e" providerId="LiveId" clId="{F682CE88-069A-4BFF-A2C2-2CF16E1A360C}" dt="2024-05-27T11:59:25.625" v="1442" actId="20577"/>
          <ac:spMkLst>
            <pc:docMk/>
            <pc:sldMk cId="25301452" sldId="275"/>
            <ac:spMk id="34" creationId="{E477437D-1176-D207-C0C7-605433E2319B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35" creationId="{1217728B-944A-B6CE-25ED-B54B4AAC18BE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36" creationId="{8A5CF72D-CC56-707A-2CBB-97D3BF207B50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37" creationId="{DA0DF76C-CD29-D07C-9E0C-EB92B739C507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38" creationId="{9EF5D1FC-9EC7-D9C8-CC46-36074B9BA0AB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39" creationId="{85B08581-858C-38CE-351A-1C65B449CB08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40" creationId="{242951A3-C431-AC59-A84D-0D09A0770261}"/>
          </ac:spMkLst>
        </pc:spChg>
        <pc:spChg chg="add mod">
          <ac:chgData name="Yunus Emre Yavuz" userId="0c377b41ea0fda7e" providerId="LiveId" clId="{F682CE88-069A-4BFF-A2C2-2CF16E1A360C}" dt="2024-05-28T21:43:38.488" v="7018"/>
          <ac:spMkLst>
            <pc:docMk/>
            <pc:sldMk cId="25301452" sldId="275"/>
            <ac:spMk id="47" creationId="{2CE630E3-5DBB-A69B-CCCF-DD82957725F9}"/>
          </ac:spMkLst>
        </pc:spChg>
        <pc:graphicFrameChg chg="add del mod">
          <ac:chgData name="Yunus Emre Yavuz" userId="0c377b41ea0fda7e" providerId="LiveId" clId="{F682CE88-069A-4BFF-A2C2-2CF16E1A360C}" dt="2024-05-27T12:10:27.363" v="1496" actId="478"/>
          <ac:graphicFrameMkLst>
            <pc:docMk/>
            <pc:sldMk cId="25301452" sldId="275"/>
            <ac:graphicFrameMk id="5" creationId="{6B755CF7-33E2-53F6-01C9-F08D923079A9}"/>
          </ac:graphicFrameMkLst>
        </pc:graphicFrameChg>
        <pc:graphicFrameChg chg="del">
          <ac:chgData name="Yunus Emre Yavuz" userId="0c377b41ea0fda7e" providerId="LiveId" clId="{F682CE88-069A-4BFF-A2C2-2CF16E1A360C}" dt="2024-05-20T21:19:03.250" v="201" actId="478"/>
          <ac:graphicFrameMkLst>
            <pc:docMk/>
            <pc:sldMk cId="25301452" sldId="275"/>
            <ac:graphicFrameMk id="17" creationId="{BB284752-7A29-3070-71ED-B2FC3B0F0A33}"/>
          </ac:graphicFrameMkLst>
        </pc:graphicFrameChg>
        <pc:graphicFrameChg chg="add mod">
          <ac:chgData name="Yunus Emre Yavuz" userId="0c377b41ea0fda7e" providerId="LiveId" clId="{F682CE88-069A-4BFF-A2C2-2CF16E1A360C}" dt="2024-06-01T09:31:33.795" v="8848"/>
          <ac:graphicFrameMkLst>
            <pc:docMk/>
            <pc:sldMk cId="25301452" sldId="275"/>
            <ac:graphicFrameMk id="31" creationId="{6E7ACD68-155C-336C-AE9A-28BF3B3629FC}"/>
          </ac:graphicFrameMkLst>
        </pc:graphicFrameChg>
        <pc:picChg chg="add del mod">
          <ac:chgData name="Yunus Emre Yavuz" userId="0c377b41ea0fda7e" providerId="LiveId" clId="{F682CE88-069A-4BFF-A2C2-2CF16E1A360C}" dt="2024-06-02T21:46:25.514" v="11842" actId="478"/>
          <ac:picMkLst>
            <pc:docMk/>
            <pc:sldMk cId="25301452" sldId="275"/>
            <ac:picMk id="4" creationId="{C60B2B21-60EE-833C-09DF-320088CDA245}"/>
          </ac:picMkLst>
        </pc:picChg>
        <pc:cxnChg chg="add del mod">
          <ac:chgData name="Yunus Emre Yavuz" userId="0c377b41ea0fda7e" providerId="LiveId" clId="{F682CE88-069A-4BFF-A2C2-2CF16E1A360C}" dt="2024-05-28T21:43:37.642" v="7017" actId="478"/>
          <ac:cxnSpMkLst>
            <pc:docMk/>
            <pc:sldMk cId="25301452" sldId="275"/>
            <ac:cxnSpMk id="4" creationId="{A90D4011-6568-3BC3-30A3-6BA83CA7D7EE}"/>
          </ac:cxnSpMkLst>
        </pc:cxnChg>
        <pc:cxnChg chg="add del mod">
          <ac:chgData name="Yunus Emre Yavuz" userId="0c377b41ea0fda7e" providerId="LiveId" clId="{F682CE88-069A-4BFF-A2C2-2CF16E1A360C}" dt="2024-05-28T21:43:37.642" v="7017" actId="478"/>
          <ac:cxnSpMkLst>
            <pc:docMk/>
            <pc:sldMk cId="25301452" sldId="275"/>
            <ac:cxnSpMk id="11" creationId="{40248962-E35C-5AB7-6C37-6C2A202CFEF9}"/>
          </ac:cxnSpMkLst>
        </pc:cxnChg>
        <pc:cxnChg chg="add del mod">
          <ac:chgData name="Yunus Emre Yavuz" userId="0c377b41ea0fda7e" providerId="LiveId" clId="{F682CE88-069A-4BFF-A2C2-2CF16E1A360C}" dt="2024-05-28T21:43:37.642" v="7017" actId="478"/>
          <ac:cxnSpMkLst>
            <pc:docMk/>
            <pc:sldMk cId="25301452" sldId="275"/>
            <ac:cxnSpMk id="13" creationId="{0BC02696-1B42-0501-CA44-0D258022AAB5}"/>
          </ac:cxnSpMkLst>
        </pc:cxnChg>
        <pc:cxnChg chg="add del mod">
          <ac:chgData name="Yunus Emre Yavuz" userId="0c377b41ea0fda7e" providerId="LiveId" clId="{F682CE88-069A-4BFF-A2C2-2CF16E1A360C}" dt="2024-05-28T21:43:37.642" v="7017" actId="478"/>
          <ac:cxnSpMkLst>
            <pc:docMk/>
            <pc:sldMk cId="25301452" sldId="275"/>
            <ac:cxnSpMk id="17" creationId="{6CB7F71A-DB45-D1B4-7F65-558436F4CD18}"/>
          </ac:cxnSpMkLst>
        </pc:cxnChg>
        <pc:cxnChg chg="add del mod">
          <ac:chgData name="Yunus Emre Yavuz" userId="0c377b41ea0fda7e" providerId="LiveId" clId="{F682CE88-069A-4BFF-A2C2-2CF16E1A360C}" dt="2024-05-28T21:43:37.642" v="7017" actId="478"/>
          <ac:cxnSpMkLst>
            <pc:docMk/>
            <pc:sldMk cId="25301452" sldId="275"/>
            <ac:cxnSpMk id="19" creationId="{61BF4C98-8B78-D56A-9438-4F4C7EFACD33}"/>
          </ac:cxnSpMkLst>
        </pc:cxnChg>
        <pc:cxnChg chg="add del mod">
          <ac:chgData name="Yunus Emre Yavuz" userId="0c377b41ea0fda7e" providerId="LiveId" clId="{F682CE88-069A-4BFF-A2C2-2CF16E1A360C}" dt="2024-05-28T21:43:37.642" v="7017" actId="478"/>
          <ac:cxnSpMkLst>
            <pc:docMk/>
            <pc:sldMk cId="25301452" sldId="275"/>
            <ac:cxnSpMk id="20" creationId="{3D3978D4-27EE-6D9B-5CBD-BBBD1776F7F8}"/>
          </ac:cxnSpMkLst>
        </pc:cxnChg>
        <pc:cxnChg chg="add mod">
          <ac:chgData name="Yunus Emre Yavuz" userId="0c377b41ea0fda7e" providerId="LiveId" clId="{F682CE88-069A-4BFF-A2C2-2CF16E1A360C}" dt="2024-05-21T13:16:22.630" v="627"/>
          <ac:cxnSpMkLst>
            <pc:docMk/>
            <pc:sldMk cId="25301452" sldId="275"/>
            <ac:cxnSpMk id="28" creationId="{A39FDB76-CA2C-3059-577A-2D2797844A31}"/>
          </ac:cxnSpMkLst>
        </pc:cxnChg>
        <pc:cxnChg chg="add mod">
          <ac:chgData name="Yunus Emre Yavuz" userId="0c377b41ea0fda7e" providerId="LiveId" clId="{F682CE88-069A-4BFF-A2C2-2CF16E1A360C}" dt="2024-05-28T21:43:38.488" v="7018"/>
          <ac:cxnSpMkLst>
            <pc:docMk/>
            <pc:sldMk cId="25301452" sldId="275"/>
            <ac:cxnSpMk id="41" creationId="{36162882-D022-9A77-4E04-1C98AB8903D6}"/>
          </ac:cxnSpMkLst>
        </pc:cxnChg>
        <pc:cxnChg chg="add mod">
          <ac:chgData name="Yunus Emre Yavuz" userId="0c377b41ea0fda7e" providerId="LiveId" clId="{F682CE88-069A-4BFF-A2C2-2CF16E1A360C}" dt="2024-05-28T21:43:38.488" v="7018"/>
          <ac:cxnSpMkLst>
            <pc:docMk/>
            <pc:sldMk cId="25301452" sldId="275"/>
            <ac:cxnSpMk id="42" creationId="{E4F1301E-76D6-036C-14AB-1B005ADB2311}"/>
          </ac:cxnSpMkLst>
        </pc:cxnChg>
        <pc:cxnChg chg="add mod">
          <ac:chgData name="Yunus Emre Yavuz" userId="0c377b41ea0fda7e" providerId="LiveId" clId="{F682CE88-069A-4BFF-A2C2-2CF16E1A360C}" dt="2024-05-28T21:43:38.488" v="7018"/>
          <ac:cxnSpMkLst>
            <pc:docMk/>
            <pc:sldMk cId="25301452" sldId="275"/>
            <ac:cxnSpMk id="43" creationId="{6DC30885-2065-9BCC-0E8F-4E05AC2B6812}"/>
          </ac:cxnSpMkLst>
        </pc:cxnChg>
        <pc:cxnChg chg="add mod">
          <ac:chgData name="Yunus Emre Yavuz" userId="0c377b41ea0fda7e" providerId="LiveId" clId="{F682CE88-069A-4BFF-A2C2-2CF16E1A360C}" dt="2024-05-28T21:43:38.488" v="7018"/>
          <ac:cxnSpMkLst>
            <pc:docMk/>
            <pc:sldMk cId="25301452" sldId="275"/>
            <ac:cxnSpMk id="44" creationId="{B16367F8-DC0C-9866-0391-9C2E33644DAE}"/>
          </ac:cxnSpMkLst>
        </pc:cxnChg>
        <pc:cxnChg chg="add mod">
          <ac:chgData name="Yunus Emre Yavuz" userId="0c377b41ea0fda7e" providerId="LiveId" clId="{F682CE88-069A-4BFF-A2C2-2CF16E1A360C}" dt="2024-05-28T21:43:38.488" v="7018"/>
          <ac:cxnSpMkLst>
            <pc:docMk/>
            <pc:sldMk cId="25301452" sldId="275"/>
            <ac:cxnSpMk id="45" creationId="{F385BAED-BD8F-A256-A455-D04120686927}"/>
          </ac:cxnSpMkLst>
        </pc:cxnChg>
        <pc:cxnChg chg="add mod">
          <ac:chgData name="Yunus Emre Yavuz" userId="0c377b41ea0fda7e" providerId="LiveId" clId="{F682CE88-069A-4BFF-A2C2-2CF16E1A360C}" dt="2024-05-28T21:43:38.488" v="7018"/>
          <ac:cxnSpMkLst>
            <pc:docMk/>
            <pc:sldMk cId="25301452" sldId="275"/>
            <ac:cxnSpMk id="46" creationId="{01FB78EB-3BEF-5360-6D9D-F2202AEFA43C}"/>
          </ac:cxnSpMkLst>
        </pc:cxnChg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2044509755" sldId="276"/>
        </pc:sldMkLst>
      </pc:sldChg>
      <pc:sldChg chg="modSp add del mod">
        <pc:chgData name="Yunus Emre Yavuz" userId="0c377b41ea0fda7e" providerId="LiveId" clId="{F682CE88-069A-4BFF-A2C2-2CF16E1A360C}" dt="2024-05-21T13:16:27.744" v="630" actId="2696"/>
        <pc:sldMkLst>
          <pc:docMk/>
          <pc:sldMk cId="2954552535" sldId="276"/>
        </pc:sldMkLst>
        <pc:spChg chg="mod">
          <ac:chgData name="Yunus Emre Yavuz" userId="0c377b41ea0fda7e" providerId="LiveId" clId="{F682CE88-069A-4BFF-A2C2-2CF16E1A360C}" dt="2024-05-20T21:38:38.041" v="457" actId="20577"/>
          <ac:spMkLst>
            <pc:docMk/>
            <pc:sldMk cId="2954552535" sldId="276"/>
            <ac:spMk id="3" creationId="{8A2669D0-2C8A-9A51-5DFA-46CAC662CD97}"/>
          </ac:spMkLst>
        </pc:spChg>
        <pc:spChg chg="mod">
          <ac:chgData name="Yunus Emre Yavuz" userId="0c377b41ea0fda7e" providerId="LiveId" clId="{F682CE88-069A-4BFF-A2C2-2CF16E1A360C}" dt="2024-05-20T21:39:06.056" v="459" actId="207"/>
          <ac:spMkLst>
            <pc:docMk/>
            <pc:sldMk cId="2954552535" sldId="276"/>
            <ac:spMk id="6" creationId="{FA4E0E82-0071-A672-F591-CB32743B6D03}"/>
          </ac:spMkLst>
        </pc:spChg>
        <pc:spChg chg="mod">
          <ac:chgData name="Yunus Emre Yavuz" userId="0c377b41ea0fda7e" providerId="LiveId" clId="{F682CE88-069A-4BFF-A2C2-2CF16E1A360C}" dt="2024-05-20T21:39:17.277" v="460" actId="207"/>
          <ac:spMkLst>
            <pc:docMk/>
            <pc:sldMk cId="2954552535" sldId="276"/>
            <ac:spMk id="10" creationId="{5571306C-2F54-E876-EAB4-0A23995B7900}"/>
          </ac:spMkLst>
        </pc:spChg>
        <pc:spChg chg="mod">
          <ac:chgData name="Yunus Emre Yavuz" userId="0c377b41ea0fda7e" providerId="LiveId" clId="{F682CE88-069A-4BFF-A2C2-2CF16E1A360C}" dt="2024-05-20T21:41:07.549" v="470" actId="207"/>
          <ac:spMkLst>
            <pc:docMk/>
            <pc:sldMk cId="2954552535" sldId="276"/>
            <ac:spMk id="18" creationId="{3E6E5DE3-67D9-EA89-7A0E-03C1D596F695}"/>
          </ac:spMkLst>
        </pc:spChg>
        <pc:spChg chg="mod">
          <ac:chgData name="Yunus Emre Yavuz" userId="0c377b41ea0fda7e" providerId="LiveId" clId="{F682CE88-069A-4BFF-A2C2-2CF16E1A360C}" dt="2024-05-21T13:03:55.342" v="503" actId="20577"/>
          <ac:spMkLst>
            <pc:docMk/>
            <pc:sldMk cId="2954552535" sldId="276"/>
            <ac:spMk id="21" creationId="{5F521E90-4D15-4451-978D-CA0D665CAE76}"/>
          </ac:spMkLst>
        </pc:spChg>
      </pc:sldChg>
      <pc:sldChg chg="del">
        <pc:chgData name="Yunus Emre Yavuz" userId="0c377b41ea0fda7e" providerId="LiveId" clId="{F682CE88-069A-4BFF-A2C2-2CF16E1A360C}" dt="2024-05-11T18:01:31.881" v="53" actId="2696"/>
        <pc:sldMkLst>
          <pc:docMk/>
          <pc:sldMk cId="2573410541" sldId="277"/>
        </pc:sldMkLst>
      </pc:sldChg>
      <pc:sldChg chg="addSp delSp modSp add del mod setBg delDesignElem">
        <pc:chgData name="Yunus Emre Yavuz" userId="0c377b41ea0fda7e" providerId="LiveId" clId="{F682CE88-069A-4BFF-A2C2-2CF16E1A360C}" dt="2024-05-27T20:11:55.276" v="3392" actId="47"/>
        <pc:sldMkLst>
          <pc:docMk/>
          <pc:sldMk cId="3417340098" sldId="277"/>
        </pc:sldMkLst>
        <pc:spChg chg="add mod">
          <ac:chgData name="Yunus Emre Yavuz" userId="0c377b41ea0fda7e" providerId="LiveId" clId="{F682CE88-069A-4BFF-A2C2-2CF16E1A360C}" dt="2024-05-21T13:18:50.057" v="674" actId="1076"/>
          <ac:spMkLst>
            <pc:docMk/>
            <pc:sldMk cId="3417340098" sldId="277"/>
            <ac:spMk id="2" creationId="{82C4F650-3331-082C-D05B-CCF95C43E574}"/>
          </ac:spMkLst>
        </pc:spChg>
        <pc:spChg chg="del mod">
          <ac:chgData name="Yunus Emre Yavuz" userId="0c377b41ea0fda7e" providerId="LiveId" clId="{F682CE88-069A-4BFF-A2C2-2CF16E1A360C}" dt="2024-05-27T19:48:14.552" v="2923" actId="478"/>
          <ac:spMkLst>
            <pc:docMk/>
            <pc:sldMk cId="3417340098" sldId="277"/>
            <ac:spMk id="3" creationId="{8A2669D0-2C8A-9A51-5DFA-46CAC662CD97}"/>
          </ac:spMkLst>
        </pc:spChg>
        <pc:spChg chg="del">
          <ac:chgData name="Yunus Emre Yavuz" userId="0c377b41ea0fda7e" providerId="LiveId" clId="{F682CE88-069A-4BFF-A2C2-2CF16E1A360C}" dt="2024-05-27T11:39:09.160" v="1294" actId="478"/>
          <ac:spMkLst>
            <pc:docMk/>
            <pc:sldMk cId="3417340098" sldId="277"/>
            <ac:spMk id="5" creationId="{B542165C-8AAC-7618-B70F-936C20392BE5}"/>
          </ac:spMkLst>
        </pc:spChg>
        <pc:spChg chg="mod">
          <ac:chgData name="Yunus Emre Yavuz" userId="0c377b41ea0fda7e" providerId="LiveId" clId="{F682CE88-069A-4BFF-A2C2-2CF16E1A360C}" dt="2024-05-21T13:17:00.084" v="663" actId="207"/>
          <ac:spMkLst>
            <pc:docMk/>
            <pc:sldMk cId="3417340098" sldId="277"/>
            <ac:spMk id="6" creationId="{FA4E0E82-0071-A672-F591-CB32743B6D03}"/>
          </ac:spMkLst>
        </pc:spChg>
        <pc:spChg chg="add del mod">
          <ac:chgData name="Yunus Emre Yavuz" userId="0c377b41ea0fda7e" providerId="LiveId" clId="{F682CE88-069A-4BFF-A2C2-2CF16E1A360C}" dt="2024-05-27T20:11:44.407" v="3389" actId="478"/>
          <ac:spMkLst>
            <pc:docMk/>
            <pc:sldMk cId="3417340098" sldId="277"/>
            <ac:spMk id="7" creationId="{C2A14A47-0E75-E5DE-FDD4-3F50201E4E96}"/>
          </ac:spMkLst>
        </pc:spChg>
        <pc:spChg chg="mod">
          <ac:chgData name="Yunus Emre Yavuz" userId="0c377b41ea0fda7e" providerId="LiveId" clId="{F682CE88-069A-4BFF-A2C2-2CF16E1A360C}" dt="2024-05-21T13:17:06.921" v="664" actId="207"/>
          <ac:spMkLst>
            <pc:docMk/>
            <pc:sldMk cId="3417340098" sldId="277"/>
            <ac:spMk id="10" creationId="{5571306C-2F54-E876-EAB4-0A23995B7900}"/>
          </ac:spMkLst>
        </pc:spChg>
        <pc:spChg chg="mod">
          <ac:chgData name="Yunus Emre Yavuz" userId="0c377b41ea0fda7e" providerId="LiveId" clId="{F682CE88-069A-4BFF-A2C2-2CF16E1A360C}" dt="2024-05-21T13:16:52.863" v="662" actId="207"/>
          <ac:spMkLst>
            <pc:docMk/>
            <pc:sldMk cId="3417340098" sldId="277"/>
            <ac:spMk id="18" creationId="{3E6E5DE3-67D9-EA89-7A0E-03C1D596F695}"/>
          </ac:spMkLst>
        </pc:spChg>
        <pc:spChg chg="mod">
          <ac:chgData name="Yunus Emre Yavuz" userId="0c377b41ea0fda7e" providerId="LiveId" clId="{F682CE88-069A-4BFF-A2C2-2CF16E1A360C}" dt="2024-05-21T13:16:47.902" v="661" actId="207"/>
          <ac:spMkLst>
            <pc:docMk/>
            <pc:sldMk cId="3417340098" sldId="277"/>
            <ac:spMk id="21" creationId="{5F521E90-4D15-4451-978D-CA0D665CAE76}"/>
          </ac:spMkLst>
        </pc:spChg>
        <pc:spChg chg="add">
          <ac:chgData name="Yunus Emre Yavuz" userId="0c377b41ea0fda7e" providerId="LiveId" clId="{F682CE88-069A-4BFF-A2C2-2CF16E1A360C}" dt="2024-05-27T13:25:49.458" v="2197"/>
          <ac:spMkLst>
            <pc:docMk/>
            <pc:sldMk cId="3417340098" sldId="277"/>
            <ac:spMk id="27" creationId="{ED646C08-95C3-0C1E-E952-0FCBD621884F}"/>
          </ac:spMkLst>
        </pc:spChg>
        <pc:spChg chg="add del mod">
          <ac:chgData name="Yunus Emre Yavuz" userId="0c377b41ea0fda7e" providerId="LiveId" clId="{F682CE88-069A-4BFF-A2C2-2CF16E1A360C}" dt="2024-05-27T19:48:16.336" v="2924" actId="478"/>
          <ac:spMkLst>
            <pc:docMk/>
            <pc:sldMk cId="3417340098" sldId="277"/>
            <ac:spMk id="28" creationId="{43CF2856-40E6-4B42-FF03-CDA7C70201AB}"/>
          </ac:spMkLst>
        </pc:spChg>
        <pc:spChg chg="add del mod">
          <ac:chgData name="Yunus Emre Yavuz" userId="0c377b41ea0fda7e" providerId="LiveId" clId="{F682CE88-069A-4BFF-A2C2-2CF16E1A360C}" dt="2024-05-27T20:00:49.856" v="3131" actId="478"/>
          <ac:spMkLst>
            <pc:docMk/>
            <pc:sldMk cId="3417340098" sldId="277"/>
            <ac:spMk id="29" creationId="{131D91A9-4550-156F-1502-518A150A9FAA}"/>
          </ac:spMkLst>
        </pc:spChg>
        <pc:spChg chg="del">
          <ac:chgData name="Yunus Emre Yavuz" userId="0c377b41ea0fda7e" providerId="LiveId" clId="{F682CE88-069A-4BFF-A2C2-2CF16E1A360C}" dt="2024-05-21T13:16:25.740" v="629"/>
          <ac:spMkLst>
            <pc:docMk/>
            <pc:sldMk cId="3417340098" sldId="277"/>
            <ac:spMk id="29" creationId="{1C8B38D4-9D92-4608-A16B-260E8CC21335}"/>
          </ac:spMkLst>
        </pc:spChg>
        <pc:spChg chg="add del mod">
          <ac:chgData name="Yunus Emre Yavuz" userId="0c377b41ea0fda7e" providerId="LiveId" clId="{F682CE88-069A-4BFF-A2C2-2CF16E1A360C}" dt="2024-05-27T20:00:50.685" v="3132" actId="478"/>
          <ac:spMkLst>
            <pc:docMk/>
            <pc:sldMk cId="3417340098" sldId="277"/>
            <ac:spMk id="30" creationId="{6BDDDAF4-D8CC-9786-E444-5EE91EB62B4B}"/>
          </ac:spMkLst>
        </pc:spChg>
        <pc:spChg chg="add del mod">
          <ac:chgData name="Yunus Emre Yavuz" userId="0c377b41ea0fda7e" providerId="LiveId" clId="{F682CE88-069A-4BFF-A2C2-2CF16E1A360C}" dt="2024-05-27T20:11:42.682" v="3387" actId="478"/>
          <ac:spMkLst>
            <pc:docMk/>
            <pc:sldMk cId="3417340098" sldId="277"/>
            <ac:spMk id="31" creationId="{07F72BCE-A5B5-CD7D-5EE5-5970AEB61350}"/>
          </ac:spMkLst>
        </pc:spChg>
        <pc:spChg chg="add del mod">
          <ac:chgData name="Yunus Emre Yavuz" userId="0c377b41ea0fda7e" providerId="LiveId" clId="{F682CE88-069A-4BFF-A2C2-2CF16E1A360C}" dt="2024-05-27T20:11:39.568" v="3384" actId="478"/>
          <ac:spMkLst>
            <pc:docMk/>
            <pc:sldMk cId="3417340098" sldId="277"/>
            <ac:spMk id="34" creationId="{D7B280DD-D9AB-FB8B-5226-75B920A598D7}"/>
          </ac:spMkLst>
        </pc:spChg>
        <pc:spChg chg="add del mod">
          <ac:chgData name="Yunus Emre Yavuz" userId="0c377b41ea0fda7e" providerId="LiveId" clId="{F682CE88-069A-4BFF-A2C2-2CF16E1A360C}" dt="2024-05-27T20:11:41.054" v="3386" actId="478"/>
          <ac:spMkLst>
            <pc:docMk/>
            <pc:sldMk cId="3417340098" sldId="277"/>
            <ac:spMk id="35" creationId="{6E81797C-3D14-B845-A4F5-D82CACC38022}"/>
          </ac:spMkLst>
        </pc:spChg>
        <pc:spChg chg="add mod">
          <ac:chgData name="Yunus Emre Yavuz" userId="0c377b41ea0fda7e" providerId="LiveId" clId="{F682CE88-069A-4BFF-A2C2-2CF16E1A360C}" dt="2024-05-27T20:01:13.160" v="3136" actId="1076"/>
          <ac:spMkLst>
            <pc:docMk/>
            <pc:sldMk cId="3417340098" sldId="277"/>
            <ac:spMk id="37" creationId="{A4A8205D-0BD4-8602-AF95-A5D7C0082047}"/>
          </ac:spMkLst>
        </pc:spChg>
        <pc:spChg chg="add mod">
          <ac:chgData name="Yunus Emre Yavuz" userId="0c377b41ea0fda7e" providerId="LiveId" clId="{F682CE88-069A-4BFF-A2C2-2CF16E1A360C}" dt="2024-05-27T20:01:31.611" v="3173" actId="20577"/>
          <ac:spMkLst>
            <pc:docMk/>
            <pc:sldMk cId="3417340098" sldId="277"/>
            <ac:spMk id="38" creationId="{B5ADD75C-2DBC-D5B6-1581-9216081833C5}"/>
          </ac:spMkLst>
        </pc:spChg>
        <pc:spChg chg="add del mod">
          <ac:chgData name="Yunus Emre Yavuz" userId="0c377b41ea0fda7e" providerId="LiveId" clId="{F682CE88-069A-4BFF-A2C2-2CF16E1A360C}" dt="2024-05-27T20:11:46.026" v="3390" actId="478"/>
          <ac:spMkLst>
            <pc:docMk/>
            <pc:sldMk cId="3417340098" sldId="277"/>
            <ac:spMk id="41" creationId="{544424AB-17C7-1EEA-FBFB-08850FF50940}"/>
          </ac:spMkLst>
        </pc:spChg>
        <pc:picChg chg="add del mod">
          <ac:chgData name="Yunus Emre Yavuz" userId="0c377b41ea0fda7e" providerId="LiveId" clId="{F682CE88-069A-4BFF-A2C2-2CF16E1A360C}" dt="2024-05-27T20:11:43.245" v="3388" actId="478"/>
          <ac:picMkLst>
            <pc:docMk/>
            <pc:sldMk cId="3417340098" sldId="277"/>
            <ac:picMk id="33" creationId="{80C539D2-22DB-0D23-CCE5-FFF699644FB3}"/>
          </ac:picMkLst>
        </pc:picChg>
        <pc:picChg chg="add del mod">
          <ac:chgData name="Yunus Emre Yavuz" userId="0c377b41ea0fda7e" providerId="LiveId" clId="{F682CE88-069A-4BFF-A2C2-2CF16E1A360C}" dt="2024-05-27T20:11:40.096" v="3385" actId="478"/>
          <ac:picMkLst>
            <pc:docMk/>
            <pc:sldMk cId="3417340098" sldId="277"/>
            <ac:picMk id="36" creationId="{135CA6A1-3D37-926B-F911-109537EC74F1}"/>
          </ac:picMkLst>
        </pc:picChg>
        <pc:picChg chg="add mod">
          <ac:chgData name="Yunus Emre Yavuz" userId="0c377b41ea0fda7e" providerId="LiveId" clId="{F682CE88-069A-4BFF-A2C2-2CF16E1A360C}" dt="2024-05-27T20:01:13.160" v="3136" actId="1076"/>
          <ac:picMkLst>
            <pc:docMk/>
            <pc:sldMk cId="3417340098" sldId="277"/>
            <ac:picMk id="39" creationId="{5CD6E98F-31BE-F2A1-C481-1EFA70201C8B}"/>
          </ac:picMkLst>
        </pc:picChg>
        <pc:cxnChg chg="mod">
          <ac:chgData name="Yunus Emre Yavuz" userId="0c377b41ea0fda7e" providerId="LiveId" clId="{F682CE88-069A-4BFF-A2C2-2CF16E1A360C}" dt="2024-05-21T13:18:38.116" v="672" actId="1038"/>
          <ac:cxnSpMkLst>
            <pc:docMk/>
            <pc:sldMk cId="3417340098" sldId="277"/>
            <ac:cxnSpMk id="4" creationId="{A90D4011-6568-3BC3-30A3-6BA83CA7D7EE}"/>
          </ac:cxnSpMkLst>
        </pc:cxnChg>
      </pc:sldChg>
      <pc:sldChg chg="addSp delSp modSp new del mod setBg">
        <pc:chgData name="Yunus Emre Yavuz" userId="0c377b41ea0fda7e" providerId="LiveId" clId="{F682CE88-069A-4BFF-A2C2-2CF16E1A360C}" dt="2024-05-27T11:41:06.824" v="1382" actId="47"/>
        <pc:sldMkLst>
          <pc:docMk/>
          <pc:sldMk cId="311182494" sldId="278"/>
        </pc:sldMkLst>
        <pc:spChg chg="mod">
          <ac:chgData name="Yunus Emre Yavuz" userId="0c377b41ea0fda7e" providerId="LiveId" clId="{F682CE88-069A-4BFF-A2C2-2CF16E1A360C}" dt="2024-05-27T11:33:53.610" v="1112" actId="20577"/>
          <ac:spMkLst>
            <pc:docMk/>
            <pc:sldMk cId="311182494" sldId="278"/>
            <ac:spMk id="2" creationId="{D73DEC82-D958-3198-397D-AE15566C7FD0}"/>
          </ac:spMkLst>
        </pc:spChg>
        <pc:spChg chg="mod">
          <ac:chgData name="Yunus Emre Yavuz" userId="0c377b41ea0fda7e" providerId="LiveId" clId="{F682CE88-069A-4BFF-A2C2-2CF16E1A360C}" dt="2024-05-27T11:38:23.917" v="1282" actId="20577"/>
          <ac:spMkLst>
            <pc:docMk/>
            <pc:sldMk cId="311182494" sldId="278"/>
            <ac:spMk id="3" creationId="{10896192-2502-B370-0128-35C284942692}"/>
          </ac:spMkLst>
        </pc:spChg>
        <pc:spChg chg="del">
          <ac:chgData name="Yunus Emre Yavuz" userId="0c377b41ea0fda7e" providerId="LiveId" clId="{F682CE88-069A-4BFF-A2C2-2CF16E1A360C}" dt="2024-05-23T16:23:28.728" v="854" actId="478"/>
          <ac:spMkLst>
            <pc:docMk/>
            <pc:sldMk cId="311182494" sldId="278"/>
            <ac:spMk id="4" creationId="{F4A5584C-9359-47E8-21B5-367D1D856EEA}"/>
          </ac:spMkLst>
        </pc:spChg>
        <pc:spChg chg="add mod">
          <ac:chgData name="Yunus Emre Yavuz" userId="0c377b41ea0fda7e" providerId="LiveId" clId="{F682CE88-069A-4BFF-A2C2-2CF16E1A360C}" dt="2024-05-23T16:23:27.026" v="853"/>
          <ac:spMkLst>
            <pc:docMk/>
            <pc:sldMk cId="311182494" sldId="278"/>
            <ac:spMk id="5" creationId="{E39F0647-F3FC-D8EE-60C6-8AD10B2C2CED}"/>
          </ac:spMkLst>
        </pc:spChg>
      </pc:sldChg>
      <pc:sldChg chg="delSp modSp add del mod setBg delDesignElem">
        <pc:chgData name="Yunus Emre Yavuz" userId="0c377b41ea0fda7e" providerId="LiveId" clId="{F682CE88-069A-4BFF-A2C2-2CF16E1A360C}" dt="2024-05-21T17:58:01.524" v="816" actId="2696"/>
        <pc:sldMkLst>
          <pc:docMk/>
          <pc:sldMk cId="4146434076" sldId="278"/>
        </pc:sldMkLst>
        <pc:spChg chg="mod">
          <ac:chgData name="Yunus Emre Yavuz" userId="0c377b41ea0fda7e" providerId="LiveId" clId="{F682CE88-069A-4BFF-A2C2-2CF16E1A360C}" dt="2024-05-21T17:47:27.625" v="812" actId="120"/>
          <ac:spMkLst>
            <pc:docMk/>
            <pc:sldMk cId="4146434076" sldId="278"/>
            <ac:spMk id="19" creationId="{80527A68-2A7D-C486-6ED1-BBB465B2D679}"/>
          </ac:spMkLst>
        </pc:spChg>
        <pc:spChg chg="del">
          <ac:chgData name="Yunus Emre Yavuz" userId="0c377b41ea0fda7e" providerId="LiveId" clId="{F682CE88-069A-4BFF-A2C2-2CF16E1A360C}" dt="2024-05-21T17:45:05.801" v="781"/>
          <ac:spMkLst>
            <pc:docMk/>
            <pc:sldMk cId="4146434076" sldId="278"/>
            <ac:spMk id="29" creationId="{1C8B38D4-9D92-4608-A16B-260E8CC21335}"/>
          </ac:spMkLst>
        </pc:spChg>
      </pc:sldChg>
      <pc:sldChg chg="addSp delSp modSp add del mod setBg">
        <pc:chgData name="Yunus Emre Yavuz" userId="0c377b41ea0fda7e" providerId="LiveId" clId="{F682CE88-069A-4BFF-A2C2-2CF16E1A360C}" dt="2024-05-27T13:52:09.891" v="2561" actId="2696"/>
        <pc:sldMkLst>
          <pc:docMk/>
          <pc:sldMk cId="337148833" sldId="279"/>
        </pc:sldMkLst>
        <pc:spChg chg="add del mod">
          <ac:chgData name="Yunus Emre Yavuz" userId="0c377b41ea0fda7e" providerId="LiveId" clId="{F682CE88-069A-4BFF-A2C2-2CF16E1A360C}" dt="2024-05-27T12:15:35.254" v="1499" actId="478"/>
          <ac:spMkLst>
            <pc:docMk/>
            <pc:sldMk cId="337148833" sldId="279"/>
            <ac:spMk id="2" creationId="{67C0A61C-B5DF-F54A-B57F-7BE883BF2AFB}"/>
          </ac:spMkLst>
        </pc:spChg>
        <pc:spChg chg="add del mod">
          <ac:chgData name="Yunus Emre Yavuz" userId="0c377b41ea0fda7e" providerId="LiveId" clId="{F682CE88-069A-4BFF-A2C2-2CF16E1A360C}" dt="2024-05-27T12:18:53.302" v="1504"/>
          <ac:spMkLst>
            <pc:docMk/>
            <pc:sldMk cId="337148833" sldId="279"/>
            <ac:spMk id="5" creationId="{B3F0CCBB-D571-39B4-DB02-D1CDF3C5DBCD}"/>
          </ac:spMkLst>
        </pc:spChg>
        <pc:spChg chg="add del">
          <ac:chgData name="Yunus Emre Yavuz" userId="0c377b41ea0fda7e" providerId="LiveId" clId="{F682CE88-069A-4BFF-A2C2-2CF16E1A360C}" dt="2024-05-27T12:18:35.745" v="1503" actId="22"/>
          <ac:spMkLst>
            <pc:docMk/>
            <pc:sldMk cId="337148833" sldId="279"/>
            <ac:spMk id="9" creationId="{D361F58F-9EC0-91C0-A078-645C67B8192F}"/>
          </ac:spMkLst>
        </pc:spChg>
        <pc:spChg chg="add">
          <ac:chgData name="Yunus Emre Yavuz" userId="0c377b41ea0fda7e" providerId="LiveId" clId="{F682CE88-069A-4BFF-A2C2-2CF16E1A360C}" dt="2024-05-27T13:25:49.458" v="2197"/>
          <ac:spMkLst>
            <pc:docMk/>
            <pc:sldMk cId="337148833" sldId="279"/>
            <ac:spMk id="27" creationId="{ED646C08-95C3-0C1E-E952-0FCBD621884F}"/>
          </ac:spMkLst>
        </pc:spChg>
        <pc:spChg chg="del mod">
          <ac:chgData name="Yunus Emre Yavuz" userId="0c377b41ea0fda7e" providerId="LiveId" clId="{F682CE88-069A-4BFF-A2C2-2CF16E1A360C}" dt="2024-05-27T12:59:35.673" v="1832" actId="478"/>
          <ac:spMkLst>
            <pc:docMk/>
            <pc:sldMk cId="337148833" sldId="279"/>
            <ac:spMk id="34" creationId="{E477437D-1176-D207-C0C7-605433E2319B}"/>
          </ac:spMkLst>
        </pc:spChg>
        <pc:spChg chg="add del mod">
          <ac:chgData name="Yunus Emre Yavuz" userId="0c377b41ea0fda7e" providerId="LiveId" clId="{F682CE88-069A-4BFF-A2C2-2CF16E1A360C}" dt="2024-05-27T12:25:27.990" v="1514" actId="22"/>
          <ac:spMkLst>
            <pc:docMk/>
            <pc:sldMk cId="337148833" sldId="279"/>
            <ac:spMk id="35" creationId="{59F92EBF-3366-CAC6-FAB3-F0A4F7859CD4}"/>
          </ac:spMkLst>
        </pc:spChg>
        <pc:spChg chg="add del">
          <ac:chgData name="Yunus Emre Yavuz" userId="0c377b41ea0fda7e" providerId="LiveId" clId="{F682CE88-069A-4BFF-A2C2-2CF16E1A360C}" dt="2024-05-27T12:25:30.004" v="1516" actId="22"/>
          <ac:spMkLst>
            <pc:docMk/>
            <pc:sldMk cId="337148833" sldId="279"/>
            <ac:spMk id="37" creationId="{123E4F65-5FC7-64B8-4F95-321588D7D508}"/>
          </ac:spMkLst>
        </pc:spChg>
        <pc:spChg chg="add del mod">
          <ac:chgData name="Yunus Emre Yavuz" userId="0c377b41ea0fda7e" providerId="LiveId" clId="{F682CE88-069A-4BFF-A2C2-2CF16E1A360C}" dt="2024-05-27T13:24:11.296" v="2192" actId="1076"/>
          <ac:spMkLst>
            <pc:docMk/>
            <pc:sldMk cId="337148833" sldId="279"/>
            <ac:spMk id="39" creationId="{DE5505F7-986F-F155-12BB-B2620A145746}"/>
          </ac:spMkLst>
        </pc:spChg>
        <pc:spChg chg="add del">
          <ac:chgData name="Yunus Emre Yavuz" userId="0c377b41ea0fda7e" providerId="LiveId" clId="{F682CE88-069A-4BFF-A2C2-2CF16E1A360C}" dt="2024-05-27T12:36:50.544" v="1618" actId="22"/>
          <ac:spMkLst>
            <pc:docMk/>
            <pc:sldMk cId="337148833" sldId="279"/>
            <ac:spMk id="41" creationId="{2F2C01B6-E30D-9A4E-DFCD-9C502007BD65}"/>
          </ac:spMkLst>
        </pc:spChg>
        <pc:spChg chg="add del mod">
          <ac:chgData name="Yunus Emre Yavuz" userId="0c377b41ea0fda7e" providerId="LiveId" clId="{F682CE88-069A-4BFF-A2C2-2CF16E1A360C}" dt="2024-05-27T13:24:11.296" v="2192" actId="1076"/>
          <ac:spMkLst>
            <pc:docMk/>
            <pc:sldMk cId="337148833" sldId="279"/>
            <ac:spMk id="44" creationId="{D96FD21F-9D63-E361-C16C-47C557C90673}"/>
          </ac:spMkLst>
        </pc:spChg>
        <pc:spChg chg="add del mod">
          <ac:chgData name="Yunus Emre Yavuz" userId="0c377b41ea0fda7e" providerId="LiveId" clId="{F682CE88-069A-4BFF-A2C2-2CF16E1A360C}" dt="2024-05-27T12:59:37.348" v="1833" actId="478"/>
          <ac:spMkLst>
            <pc:docMk/>
            <pc:sldMk cId="337148833" sldId="279"/>
            <ac:spMk id="49" creationId="{28760189-EC90-D39E-9A9B-A6E88722AB7E}"/>
          </ac:spMkLst>
        </pc:spChg>
        <pc:spChg chg="add del mod">
          <ac:chgData name="Yunus Emre Yavuz" userId="0c377b41ea0fda7e" providerId="LiveId" clId="{F682CE88-069A-4BFF-A2C2-2CF16E1A360C}" dt="2024-05-27T13:04:37.534" v="1924"/>
          <ac:spMkLst>
            <pc:docMk/>
            <pc:sldMk cId="337148833" sldId="279"/>
            <ac:spMk id="50" creationId="{45303B9C-E612-52FD-A083-56DE898B9EBD}"/>
          </ac:spMkLst>
        </pc:spChg>
        <pc:spChg chg="add mod">
          <ac:chgData name="Yunus Emre Yavuz" userId="0c377b41ea0fda7e" providerId="LiveId" clId="{F682CE88-069A-4BFF-A2C2-2CF16E1A360C}" dt="2024-05-27T13:24:11.296" v="2192" actId="1076"/>
          <ac:spMkLst>
            <pc:docMk/>
            <pc:sldMk cId="337148833" sldId="279"/>
            <ac:spMk id="51" creationId="{882EE656-7AA5-CAA5-2C43-210C518C470B}"/>
          </ac:spMkLst>
        </pc:spChg>
        <pc:spChg chg="add mod">
          <ac:chgData name="Yunus Emre Yavuz" userId="0c377b41ea0fda7e" providerId="LiveId" clId="{F682CE88-069A-4BFF-A2C2-2CF16E1A360C}" dt="2024-05-27T13:24:11.296" v="2192" actId="1076"/>
          <ac:spMkLst>
            <pc:docMk/>
            <pc:sldMk cId="337148833" sldId="279"/>
            <ac:spMk id="52" creationId="{A98B5AD8-C57E-57D0-954C-A179D72FCDC2}"/>
          </ac:spMkLst>
        </pc:spChg>
        <pc:spChg chg="add mod">
          <ac:chgData name="Yunus Emre Yavuz" userId="0c377b41ea0fda7e" providerId="LiveId" clId="{F682CE88-069A-4BFF-A2C2-2CF16E1A360C}" dt="2024-05-27T13:24:11.296" v="2192" actId="1076"/>
          <ac:spMkLst>
            <pc:docMk/>
            <pc:sldMk cId="337148833" sldId="279"/>
            <ac:spMk id="55" creationId="{29082D60-C0D0-9443-6D4E-F091540E4A39}"/>
          </ac:spMkLst>
        </pc:spChg>
        <pc:spChg chg="add mod">
          <ac:chgData name="Yunus Emre Yavuz" userId="0c377b41ea0fda7e" providerId="LiveId" clId="{F682CE88-069A-4BFF-A2C2-2CF16E1A360C}" dt="2024-05-27T13:24:11.296" v="2192" actId="1076"/>
          <ac:spMkLst>
            <pc:docMk/>
            <pc:sldMk cId="337148833" sldId="279"/>
            <ac:spMk id="56" creationId="{0D7E7A7D-BF09-5EA9-CBCD-08DCDEC3945C}"/>
          </ac:spMkLst>
        </pc:spChg>
        <pc:spChg chg="add del mod">
          <ac:chgData name="Yunus Emre Yavuz" userId="0c377b41ea0fda7e" providerId="LiveId" clId="{F682CE88-069A-4BFF-A2C2-2CF16E1A360C}" dt="2024-05-27T13:22:57.841" v="2140" actId="478"/>
          <ac:spMkLst>
            <pc:docMk/>
            <pc:sldMk cId="337148833" sldId="279"/>
            <ac:spMk id="59" creationId="{8BD851CE-C0FC-5FC7-9A80-FBC391241564}"/>
          </ac:spMkLst>
        </pc:spChg>
        <pc:spChg chg="add del mod">
          <ac:chgData name="Yunus Emre Yavuz" userId="0c377b41ea0fda7e" providerId="LiveId" clId="{F682CE88-069A-4BFF-A2C2-2CF16E1A360C}" dt="2024-05-27T13:22:57.841" v="2140" actId="478"/>
          <ac:spMkLst>
            <pc:docMk/>
            <pc:sldMk cId="337148833" sldId="279"/>
            <ac:spMk id="60" creationId="{5CDA2208-ECFA-FDFE-FB39-5B26C7115FB9}"/>
          </ac:spMkLst>
        </pc:spChg>
        <pc:graphicFrameChg chg="del mod">
          <ac:chgData name="Yunus Emre Yavuz" userId="0c377b41ea0fda7e" providerId="LiveId" clId="{F682CE88-069A-4BFF-A2C2-2CF16E1A360C}" dt="2024-05-27T12:15:30.108" v="1497" actId="478"/>
          <ac:graphicFrameMkLst>
            <pc:docMk/>
            <pc:sldMk cId="337148833" sldId="279"/>
            <ac:graphicFrameMk id="31" creationId="{6E7ACD68-155C-336C-AE9A-28BF3B3629FC}"/>
          </ac:graphicFrameMkLst>
        </pc:graphicFrameChg>
        <pc:graphicFrameChg chg="add mod">
          <ac:chgData name="Yunus Emre Yavuz" userId="0c377b41ea0fda7e" providerId="LiveId" clId="{F682CE88-069A-4BFF-A2C2-2CF16E1A360C}" dt="2024-05-27T13:24:11.296" v="2192" actId="1076"/>
          <ac:graphicFrameMkLst>
            <pc:docMk/>
            <pc:sldMk cId="337148833" sldId="279"/>
            <ac:graphicFrameMk id="45" creationId="{A21E84AB-8F5D-4738-0351-ACAEBB46A3EE}"/>
          </ac:graphicFrameMkLst>
        </pc:graphicFrameChg>
        <pc:graphicFrameChg chg="add mod">
          <ac:chgData name="Yunus Emre Yavuz" userId="0c377b41ea0fda7e" providerId="LiveId" clId="{F682CE88-069A-4BFF-A2C2-2CF16E1A360C}" dt="2024-05-27T12:57:49.633" v="1830" actId="14100"/>
          <ac:graphicFrameMkLst>
            <pc:docMk/>
            <pc:sldMk cId="337148833" sldId="279"/>
            <ac:graphicFrameMk id="46" creationId="{2956C4DB-9293-AF78-E571-BE04F66C2A16}"/>
          </ac:graphicFrameMkLst>
        </pc:graphicFrameChg>
        <pc:graphicFrameChg chg="add mod">
          <ac:chgData name="Yunus Emre Yavuz" userId="0c377b41ea0fda7e" providerId="LiveId" clId="{F682CE88-069A-4BFF-A2C2-2CF16E1A360C}" dt="2024-05-27T12:57:47.986" v="1826" actId="14100"/>
          <ac:graphicFrameMkLst>
            <pc:docMk/>
            <pc:sldMk cId="337148833" sldId="279"/>
            <ac:graphicFrameMk id="47" creationId="{0373820F-1E27-E1C0-70F8-909D97B6ADB9}"/>
          </ac:graphicFrameMkLst>
        </pc:graphicFrameChg>
        <pc:picChg chg="add mod">
          <ac:chgData name="Yunus Emre Yavuz" userId="0c377b41ea0fda7e" providerId="LiveId" clId="{F682CE88-069A-4BFF-A2C2-2CF16E1A360C}" dt="2024-05-27T13:24:11.296" v="2192" actId="1076"/>
          <ac:picMkLst>
            <pc:docMk/>
            <pc:sldMk cId="337148833" sldId="279"/>
            <ac:picMk id="32" creationId="{93968BBC-732A-48C8-BACF-4E486311D791}"/>
          </ac:picMkLst>
        </pc:picChg>
        <pc:picChg chg="add mod">
          <ac:chgData name="Yunus Emre Yavuz" userId="0c377b41ea0fda7e" providerId="LiveId" clId="{F682CE88-069A-4BFF-A2C2-2CF16E1A360C}" dt="2024-05-27T13:24:11.296" v="2192" actId="1076"/>
          <ac:picMkLst>
            <pc:docMk/>
            <pc:sldMk cId="337148833" sldId="279"/>
            <ac:picMk id="43" creationId="{13C0F2B7-86E2-AD06-E1F9-E8D7A6B7F5C3}"/>
          </ac:picMkLst>
        </pc:picChg>
        <pc:picChg chg="add mod">
          <ac:chgData name="Yunus Emre Yavuz" userId="0c377b41ea0fda7e" providerId="LiveId" clId="{F682CE88-069A-4BFF-A2C2-2CF16E1A360C}" dt="2024-05-27T13:24:11.296" v="2192" actId="1076"/>
          <ac:picMkLst>
            <pc:docMk/>
            <pc:sldMk cId="337148833" sldId="279"/>
            <ac:picMk id="54" creationId="{C2CD3B96-767C-62D2-4100-FF418F2521D3}"/>
          </ac:picMkLst>
        </pc:picChg>
        <pc:picChg chg="add del mod">
          <ac:chgData name="Yunus Emre Yavuz" userId="0c377b41ea0fda7e" providerId="LiveId" clId="{F682CE88-069A-4BFF-A2C2-2CF16E1A360C}" dt="2024-05-27T13:22:57.841" v="2140" actId="478"/>
          <ac:picMkLst>
            <pc:docMk/>
            <pc:sldMk cId="337148833" sldId="279"/>
            <ac:picMk id="58" creationId="{6F2E518F-905C-CF6C-D4A9-527488EE24F8}"/>
          </ac:picMkLst>
        </pc:picChg>
      </pc:sldChg>
      <pc:sldChg chg="addSp delSp modSp add del mod ord modTransition setBg modClrScheme delDesignElem modShow chgLayout">
        <pc:chgData name="Yunus Emre Yavuz" userId="0c377b41ea0fda7e" providerId="LiveId" clId="{F682CE88-069A-4BFF-A2C2-2CF16E1A360C}" dt="2024-06-09T21:49:16.701" v="13596" actId="2696"/>
        <pc:sldMkLst>
          <pc:docMk/>
          <pc:sldMk cId="465960260" sldId="280"/>
        </pc:sldMkLst>
        <pc:spChg chg="add del mod">
          <ac:chgData name="Yunus Emre Yavuz" userId="0c377b41ea0fda7e" providerId="LiveId" clId="{F682CE88-069A-4BFF-A2C2-2CF16E1A360C}" dt="2024-05-27T11:39:51.810" v="1316" actId="478"/>
          <ac:spMkLst>
            <pc:docMk/>
            <pc:sldMk cId="465960260" sldId="280"/>
            <ac:spMk id="3" creationId="{6523FF37-9098-4384-8004-7349579C597E}"/>
          </ac:spMkLst>
        </pc:spChg>
        <pc:spChg chg="add del mod ord">
          <ac:chgData name="Yunus Emre Yavuz" userId="0c377b41ea0fda7e" providerId="LiveId" clId="{F682CE88-069A-4BFF-A2C2-2CF16E1A360C}" dt="2024-05-27T11:40:07.824" v="1320" actId="478"/>
          <ac:spMkLst>
            <pc:docMk/>
            <pc:sldMk cId="465960260" sldId="280"/>
            <ac:spMk id="5" creationId="{695B4C64-2AD7-F1E9-2606-103B3519F55F}"/>
          </ac:spMkLst>
        </pc:spChg>
        <pc:spChg chg="mod">
          <ac:chgData name="Yunus Emre Yavuz" userId="0c377b41ea0fda7e" providerId="LiveId" clId="{F682CE88-069A-4BFF-A2C2-2CF16E1A360C}" dt="2024-06-01T09:28:15.286" v="8830" actId="12789"/>
          <ac:spMkLst>
            <pc:docMk/>
            <pc:sldMk cId="465960260" sldId="280"/>
            <ac:spMk id="6" creationId="{FA4E0E82-0071-A672-F591-CB32743B6D03}"/>
          </ac:spMkLst>
        </pc:spChg>
        <pc:spChg chg="add mod">
          <ac:chgData name="Yunus Emre Yavuz" userId="0c377b41ea0fda7e" providerId="LiveId" clId="{F682CE88-069A-4BFF-A2C2-2CF16E1A360C}" dt="2024-05-27T11:40:03.848" v="1318"/>
          <ac:spMkLst>
            <pc:docMk/>
            <pc:sldMk cId="465960260" sldId="280"/>
            <ac:spMk id="7" creationId="{0865E94C-F80E-C4A8-9905-B0834E3F75EB}"/>
          </ac:spMkLst>
        </pc:spChg>
        <pc:spChg chg="mod">
          <ac:chgData name="Yunus Emre Yavuz" userId="0c377b41ea0fda7e" providerId="LiveId" clId="{F682CE88-069A-4BFF-A2C2-2CF16E1A360C}" dt="2024-06-01T09:28:15.286" v="8830" actId="12789"/>
          <ac:spMkLst>
            <pc:docMk/>
            <pc:sldMk cId="465960260" sldId="280"/>
            <ac:spMk id="8" creationId="{274490C4-7549-12FD-2B74-4D262AF9E8B5}"/>
          </ac:spMkLst>
        </pc:spChg>
        <pc:spChg chg="mod">
          <ac:chgData name="Yunus Emre Yavuz" userId="0c377b41ea0fda7e" providerId="LiveId" clId="{F682CE88-069A-4BFF-A2C2-2CF16E1A360C}" dt="2024-06-01T09:28:15.286" v="8830" actId="12789"/>
          <ac:spMkLst>
            <pc:docMk/>
            <pc:sldMk cId="465960260" sldId="280"/>
            <ac:spMk id="10" creationId="{5571306C-2F54-E876-EAB4-0A23995B7900}"/>
          </ac:spMkLst>
        </pc:spChg>
        <pc:spChg chg="mod">
          <ac:chgData name="Yunus Emre Yavuz" userId="0c377b41ea0fda7e" providerId="LiveId" clId="{F682CE88-069A-4BFF-A2C2-2CF16E1A360C}" dt="2024-06-01T09:28:15.286" v="8830" actId="12789"/>
          <ac:spMkLst>
            <pc:docMk/>
            <pc:sldMk cId="465960260" sldId="280"/>
            <ac:spMk id="12" creationId="{B08C05A9-F874-11DA-5D48-DF4E66C05C2C}"/>
          </ac:spMkLst>
        </pc:spChg>
        <pc:spChg chg="mod">
          <ac:chgData name="Yunus Emre Yavuz" userId="0c377b41ea0fda7e" providerId="LiveId" clId="{F682CE88-069A-4BFF-A2C2-2CF16E1A360C}" dt="2024-06-01T09:28:15.286" v="8830" actId="12789"/>
          <ac:spMkLst>
            <pc:docMk/>
            <pc:sldMk cId="465960260" sldId="280"/>
            <ac:spMk id="14" creationId="{150AB57D-E7E2-DD8C-F4EC-B08213FC53E0}"/>
          </ac:spMkLst>
        </pc:spChg>
        <pc:spChg chg="mod">
          <ac:chgData name="Yunus Emre Yavuz" userId="0c377b41ea0fda7e" providerId="LiveId" clId="{F682CE88-069A-4BFF-A2C2-2CF16E1A360C}" dt="2024-06-01T09:28:15.286" v="8830" actId="12789"/>
          <ac:spMkLst>
            <pc:docMk/>
            <pc:sldMk cId="465960260" sldId="280"/>
            <ac:spMk id="15" creationId="{E33A406A-FCBC-AF8A-19FF-9568DC9311ED}"/>
          </ac:spMkLst>
        </pc:spChg>
        <pc:spChg chg="mod">
          <ac:chgData name="Yunus Emre Yavuz" userId="0c377b41ea0fda7e" providerId="LiveId" clId="{F682CE88-069A-4BFF-A2C2-2CF16E1A360C}" dt="2024-06-01T09:28:15.286" v="8830" actId="12789"/>
          <ac:spMkLst>
            <pc:docMk/>
            <pc:sldMk cId="465960260" sldId="280"/>
            <ac:spMk id="16" creationId="{5BE0BEA6-DDB6-B53E-13DA-48F51A0EBDD7}"/>
          </ac:spMkLst>
        </pc:spChg>
        <pc:spChg chg="mod">
          <ac:chgData name="Yunus Emre Yavuz" userId="0c377b41ea0fda7e" providerId="LiveId" clId="{F682CE88-069A-4BFF-A2C2-2CF16E1A360C}" dt="2024-06-01T09:32:31.362" v="8861" actId="20577"/>
          <ac:spMkLst>
            <pc:docMk/>
            <pc:sldMk cId="465960260" sldId="280"/>
            <ac:spMk id="18" creationId="{3E6E5DE3-67D9-EA89-7A0E-03C1D596F695}"/>
          </ac:spMkLst>
        </pc:spChg>
        <pc:spChg chg="mod">
          <ac:chgData name="Yunus Emre Yavuz" userId="0c377b41ea0fda7e" providerId="LiveId" clId="{F682CE88-069A-4BFF-A2C2-2CF16E1A360C}" dt="2024-06-01T09:32:31.198" v="8859" actId="207"/>
          <ac:spMkLst>
            <pc:docMk/>
            <pc:sldMk cId="465960260" sldId="280"/>
            <ac:spMk id="21" creationId="{5F521E90-4D15-4451-978D-CA0D665CAE76}"/>
          </ac:spMkLst>
        </pc:spChg>
        <pc:spChg chg="mod">
          <ac:chgData name="Yunus Emre Yavuz" userId="0c377b41ea0fda7e" providerId="LiveId" clId="{F682CE88-069A-4BFF-A2C2-2CF16E1A360C}" dt="2024-06-01T09:32:31.198" v="8859" actId="207"/>
          <ac:spMkLst>
            <pc:docMk/>
            <pc:sldMk cId="465960260" sldId="280"/>
            <ac:spMk id="22" creationId="{9E1230C2-11B2-4574-11E6-C6EF7F73606E}"/>
          </ac:spMkLst>
        </pc:spChg>
        <pc:spChg chg="mod">
          <ac:chgData name="Yunus Emre Yavuz" userId="0c377b41ea0fda7e" providerId="LiveId" clId="{F682CE88-069A-4BFF-A2C2-2CF16E1A360C}" dt="2024-06-01T09:32:31.198" v="8859" actId="207"/>
          <ac:spMkLst>
            <pc:docMk/>
            <pc:sldMk cId="465960260" sldId="280"/>
            <ac:spMk id="23" creationId="{1502D54E-A295-8D3E-1E69-7237E9790559}"/>
          </ac:spMkLst>
        </pc:spChg>
        <pc:spChg chg="mod">
          <ac:chgData name="Yunus Emre Yavuz" userId="0c377b41ea0fda7e" providerId="LiveId" clId="{F682CE88-069A-4BFF-A2C2-2CF16E1A360C}" dt="2024-06-01T09:32:31.198" v="8859" actId="207"/>
          <ac:spMkLst>
            <pc:docMk/>
            <pc:sldMk cId="465960260" sldId="280"/>
            <ac:spMk id="24" creationId="{168860F3-0C8C-8CD3-BC43-5023EBC5AEBD}"/>
          </ac:spMkLst>
        </pc:spChg>
        <pc:spChg chg="mod">
          <ac:chgData name="Yunus Emre Yavuz" userId="0c377b41ea0fda7e" providerId="LiveId" clId="{F682CE88-069A-4BFF-A2C2-2CF16E1A360C}" dt="2024-06-01T09:32:31.198" v="8859" actId="207"/>
          <ac:spMkLst>
            <pc:docMk/>
            <pc:sldMk cId="465960260" sldId="280"/>
            <ac:spMk id="25" creationId="{43D38D3B-0CC2-CB56-3809-041A8CE57908}"/>
          </ac:spMkLst>
        </pc:spChg>
        <pc:spChg chg="mod">
          <ac:chgData name="Yunus Emre Yavuz" userId="0c377b41ea0fda7e" providerId="LiveId" clId="{F682CE88-069A-4BFF-A2C2-2CF16E1A360C}" dt="2024-06-01T09:32:31.198" v="8859" actId="207"/>
          <ac:spMkLst>
            <pc:docMk/>
            <pc:sldMk cId="465960260" sldId="280"/>
            <ac:spMk id="26" creationId="{32BBB270-C0DB-00AD-80C7-7FD136831725}"/>
          </ac:spMkLst>
        </pc:spChg>
        <pc:spChg chg="del mod ord">
          <ac:chgData name="Yunus Emre Yavuz" userId="0c377b41ea0fda7e" providerId="LiveId" clId="{F682CE88-069A-4BFF-A2C2-2CF16E1A360C}" dt="2024-05-27T11:40:06.308" v="1319" actId="478"/>
          <ac:spMkLst>
            <pc:docMk/>
            <pc:sldMk cId="465960260" sldId="280"/>
            <ac:spMk id="27" creationId="{ED646C08-95C3-0C1E-E952-0FCBD621884F}"/>
          </ac:spMkLst>
        </pc:spChg>
        <pc:spChg chg="del">
          <ac:chgData name="Yunus Emre Yavuz" userId="0c377b41ea0fda7e" providerId="LiveId" clId="{F682CE88-069A-4BFF-A2C2-2CF16E1A360C}" dt="2024-05-27T11:39:54.959" v="1317" actId="700"/>
          <ac:spMkLst>
            <pc:docMk/>
            <pc:sldMk cId="465960260" sldId="280"/>
            <ac:spMk id="29" creationId="{1C8B38D4-9D92-4608-A16B-260E8CC21335}"/>
          </ac:spMkLst>
        </pc:spChg>
        <pc:spChg chg="mod">
          <ac:chgData name="Yunus Emre Yavuz" userId="0c377b41ea0fda7e" providerId="LiveId" clId="{F682CE88-069A-4BFF-A2C2-2CF16E1A360C}" dt="2024-06-01T09:28:15.286" v="8830" actId="12789"/>
          <ac:spMkLst>
            <pc:docMk/>
            <pc:sldMk cId="465960260" sldId="280"/>
            <ac:spMk id="30" creationId="{A02B7FE0-D1EA-9629-5AA1-F8DCCA91F9CE}"/>
          </ac:spMkLst>
        </pc:spChg>
        <pc:spChg chg="mod ord">
          <ac:chgData name="Yunus Emre Yavuz" userId="0c377b41ea0fda7e" providerId="LiveId" clId="{F682CE88-069A-4BFF-A2C2-2CF16E1A360C}" dt="2024-06-02T21:33:24.639" v="11494" actId="790"/>
          <ac:spMkLst>
            <pc:docMk/>
            <pc:sldMk cId="465960260" sldId="280"/>
            <ac:spMk id="34" creationId="{E477437D-1176-D207-C0C7-605433E2319B}"/>
          </ac:spMkLst>
        </pc:spChg>
        <pc:graphicFrameChg chg="del">
          <ac:chgData name="Yunus Emre Yavuz" userId="0c377b41ea0fda7e" providerId="LiveId" clId="{F682CE88-069A-4BFF-A2C2-2CF16E1A360C}" dt="2024-05-27T11:39:50.038" v="1315" actId="478"/>
          <ac:graphicFrameMkLst>
            <pc:docMk/>
            <pc:sldMk cId="465960260" sldId="280"/>
            <ac:graphicFrameMk id="31" creationId="{6E7ACD68-155C-336C-AE9A-28BF3B3629FC}"/>
          </ac:graphicFrameMkLst>
        </pc:graphicFrameChg>
        <pc:picChg chg="add del mod">
          <ac:chgData name="Yunus Emre Yavuz" userId="0c377b41ea0fda7e" providerId="LiveId" clId="{F682CE88-069A-4BFF-A2C2-2CF16E1A360C}" dt="2024-06-01T10:09:11.417" v="9179" actId="478"/>
          <ac:picMkLst>
            <pc:docMk/>
            <pc:sldMk cId="465960260" sldId="280"/>
            <ac:picMk id="3" creationId="{2481B86E-A2DF-831E-8D73-B8BC7FAB13C9}"/>
          </ac:picMkLst>
        </pc:picChg>
        <pc:picChg chg="add mod">
          <ac:chgData name="Yunus Emre Yavuz" userId="0c377b41ea0fda7e" providerId="LiveId" clId="{F682CE88-069A-4BFF-A2C2-2CF16E1A360C}" dt="2024-06-02T21:32:29.333" v="11493" actId="1038"/>
          <ac:picMkLst>
            <pc:docMk/>
            <pc:sldMk cId="465960260" sldId="280"/>
            <ac:picMk id="5" creationId="{58E224DA-21C7-FF33-6A4F-A99E09DBC1FE}"/>
          </ac:picMkLst>
        </pc:picChg>
      </pc:sldChg>
      <pc:sldChg chg="addSp delSp modSp add del mod ord modTransition setBg">
        <pc:chgData name="Yunus Emre Yavuz" userId="0c377b41ea0fda7e" providerId="LiveId" clId="{F682CE88-069A-4BFF-A2C2-2CF16E1A360C}" dt="2024-06-11T13:04:03.335" v="16461" actId="47"/>
        <pc:sldMkLst>
          <pc:docMk/>
          <pc:sldMk cId="2846800264" sldId="281"/>
        </pc:sldMkLst>
        <pc:spChg chg="add mod">
          <ac:chgData name="Yunus Emre Yavuz" userId="0c377b41ea0fda7e" providerId="LiveId" clId="{F682CE88-069A-4BFF-A2C2-2CF16E1A360C}" dt="2024-05-27T11:41:29.773" v="1383"/>
          <ac:spMkLst>
            <pc:docMk/>
            <pc:sldMk cId="2846800264" sldId="281"/>
            <ac:spMk id="2" creationId="{C5EA88DF-D076-0126-8582-0C8194033C79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2" creationId="{FA7E2298-6FD0-8FEB-2AE5-AFEDE83D849D}"/>
          </ac:spMkLst>
        </pc:spChg>
        <pc:spChg chg="add mod">
          <ac:chgData name="Yunus Emre Yavuz" userId="0c377b41ea0fda7e" providerId="LiveId" clId="{F682CE88-069A-4BFF-A2C2-2CF16E1A360C}" dt="2024-05-27T11:41:29.773" v="1383"/>
          <ac:spMkLst>
            <pc:docMk/>
            <pc:sldMk cId="2846800264" sldId="281"/>
            <ac:spMk id="3" creationId="{4EFED216-1262-B468-0766-E56A941C2E18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3" creationId="{B75504C1-ACC6-13BE-F63A-5CEFB60ECFE9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5" creationId="{0BDC63ED-335D-41A3-2774-DBE6A7A9D162}"/>
          </ac:spMkLst>
        </pc:spChg>
        <pc:spChg chg="add mod">
          <ac:chgData name="Yunus Emre Yavuz" userId="0c377b41ea0fda7e" providerId="LiveId" clId="{F682CE88-069A-4BFF-A2C2-2CF16E1A360C}" dt="2024-05-27T11:41:29.773" v="1383"/>
          <ac:spMkLst>
            <pc:docMk/>
            <pc:sldMk cId="2846800264" sldId="281"/>
            <ac:spMk id="5" creationId="{8ACAD7C2-3CD2-25DE-1B0F-508DC8366D76}"/>
          </ac:spMkLst>
        </pc:spChg>
        <pc:spChg chg="add del mod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6" creationId="{FA4E0E82-0071-A672-F591-CB32743B6D03}"/>
          </ac:spMkLst>
        </pc:spChg>
        <pc:spChg chg="add del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8" creationId="{274490C4-7549-12FD-2B74-4D262AF9E8B5}"/>
          </ac:spMkLst>
        </pc:spChg>
        <pc:spChg chg="add mod">
          <ac:chgData name="Yunus Emre Yavuz" userId="0c377b41ea0fda7e" providerId="LiveId" clId="{F682CE88-069A-4BFF-A2C2-2CF16E1A360C}" dt="2024-05-27T11:41:29.773" v="1383"/>
          <ac:spMkLst>
            <pc:docMk/>
            <pc:sldMk cId="2846800264" sldId="281"/>
            <ac:spMk id="9" creationId="{28EACD45-B3CF-2891-9335-B086AFC07EBA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9" creationId="{BA35DC35-56EA-34B3-522C-A4C1AEA7CD19}"/>
          </ac:spMkLst>
        </pc:spChg>
        <pc:spChg chg="add del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10" creationId="{5571306C-2F54-E876-EAB4-0A23995B7900}"/>
          </ac:spMkLst>
        </pc:spChg>
        <pc:spChg chg="add del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12" creationId="{B08C05A9-F874-11DA-5D48-DF4E66C05C2C}"/>
          </ac:spMkLst>
        </pc:spChg>
        <pc:spChg chg="add del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14" creationId="{150AB57D-E7E2-DD8C-F4EC-B08213FC53E0}"/>
          </ac:spMkLst>
        </pc:spChg>
        <pc:spChg chg="add del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15" creationId="{E33A406A-FCBC-AF8A-19FF-9568DC9311ED}"/>
          </ac:spMkLst>
        </pc:spChg>
        <pc:spChg chg="add del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16" creationId="{5BE0BEA6-DDB6-B53E-13DA-48F51A0EBDD7}"/>
          </ac:spMkLst>
        </pc:spChg>
        <pc:spChg chg="add del mod">
          <ac:chgData name="Yunus Emre Yavuz" userId="0c377b41ea0fda7e" providerId="LiveId" clId="{F682CE88-069A-4BFF-A2C2-2CF16E1A360C}" dt="2024-06-09T22:16:28.480" v="14080" actId="478"/>
          <ac:spMkLst>
            <pc:docMk/>
            <pc:sldMk cId="2846800264" sldId="281"/>
            <ac:spMk id="18" creationId="{3E6E5DE3-67D9-EA89-7A0E-03C1D596F695}"/>
          </ac:spMkLst>
        </pc:spChg>
        <pc:spChg chg="add del mod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21" creationId="{5F521E90-4D15-4451-978D-CA0D665CAE76}"/>
          </ac:spMkLst>
        </pc:spChg>
        <pc:spChg chg="add del mod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22" creationId="{9E1230C2-11B2-4574-11E6-C6EF7F73606E}"/>
          </ac:spMkLst>
        </pc:spChg>
        <pc:spChg chg="add del mod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23" creationId="{1502D54E-A295-8D3E-1E69-7237E9790559}"/>
          </ac:spMkLst>
        </pc:spChg>
        <pc:spChg chg="add del mod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24" creationId="{168860F3-0C8C-8CD3-BC43-5023EBC5AEBD}"/>
          </ac:spMkLst>
        </pc:spChg>
        <pc:spChg chg="add del mod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25" creationId="{43D38D3B-0CC2-CB56-3809-041A8CE57908}"/>
          </ac:spMkLst>
        </pc:spChg>
        <pc:spChg chg="add del mod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26" creationId="{32BBB270-C0DB-00AD-80C7-7FD136831725}"/>
          </ac:spMkLst>
        </pc:spChg>
        <pc:spChg chg="add mod">
          <ac:chgData name="Yunus Emre Yavuz" userId="0c377b41ea0fda7e" providerId="LiveId" clId="{F682CE88-069A-4BFF-A2C2-2CF16E1A360C}" dt="2024-05-27T11:41:29.773" v="1383"/>
          <ac:spMkLst>
            <pc:docMk/>
            <pc:sldMk cId="2846800264" sldId="281"/>
            <ac:spMk id="27" creationId="{C247A3DF-AB52-4388-53A9-F593EFC508FD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27" creationId="{D76EA6EA-56A1-16E4-3763-333A0551E6CF}"/>
          </ac:spMkLst>
        </pc:spChg>
        <pc:spChg chg="add mod">
          <ac:chgData name="Yunus Emre Yavuz" userId="0c377b41ea0fda7e" providerId="LiveId" clId="{F682CE88-069A-4BFF-A2C2-2CF16E1A360C}" dt="2024-05-27T11:41:29.773" v="1383"/>
          <ac:spMkLst>
            <pc:docMk/>
            <pc:sldMk cId="2846800264" sldId="281"/>
            <ac:spMk id="28" creationId="{47E66A25-A3CC-68FE-467A-174FCAAFE011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28" creationId="{F952A9F5-9B05-831E-127D-4D48A04DE1A3}"/>
          </ac:spMkLst>
        </pc:spChg>
        <pc:spChg chg="add mod">
          <ac:chgData name="Yunus Emre Yavuz" userId="0c377b41ea0fda7e" providerId="LiveId" clId="{F682CE88-069A-4BFF-A2C2-2CF16E1A360C}" dt="2024-05-27T11:41:29.773" v="1383"/>
          <ac:spMkLst>
            <pc:docMk/>
            <pc:sldMk cId="2846800264" sldId="281"/>
            <ac:spMk id="29" creationId="{7A6D4A89-DBC3-C09F-BA8E-5644E5246E43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29" creationId="{CA897937-CFCF-F517-FD6C-1AED1351CD66}"/>
          </ac:spMkLst>
        </pc:spChg>
        <pc:spChg chg="add del">
          <ac:chgData name="Yunus Emre Yavuz" userId="0c377b41ea0fda7e" providerId="LiveId" clId="{F682CE88-069A-4BFF-A2C2-2CF16E1A360C}" dt="2024-06-09T22:16:26.372" v="14079" actId="478"/>
          <ac:spMkLst>
            <pc:docMk/>
            <pc:sldMk cId="2846800264" sldId="281"/>
            <ac:spMk id="30" creationId="{A02B7FE0-D1EA-9629-5AA1-F8DCCA91F9CE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31" creationId="{C3A62C7B-AEE9-CD1C-C14D-1C39E5277F60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32" creationId="{97E7742F-3DAA-530E-987C-A726BC3DE22D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33" creationId="{155F66E2-5EDD-58F3-A29C-5C246DA2740B}"/>
          </ac:spMkLst>
        </pc:spChg>
        <pc:spChg chg="mod">
          <ac:chgData name="Yunus Emre Yavuz" userId="0c377b41ea0fda7e" providerId="LiveId" clId="{F682CE88-069A-4BFF-A2C2-2CF16E1A360C}" dt="2024-05-27T11:41:02.572" v="1381" actId="20577"/>
          <ac:spMkLst>
            <pc:docMk/>
            <pc:sldMk cId="2846800264" sldId="281"/>
            <ac:spMk id="34" creationId="{E477437D-1176-D207-C0C7-605433E2319B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35" creationId="{533C10DC-BD3A-F199-74A0-D768D379357F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36" creationId="{3767EE61-EC68-4C8E-F421-A9B8429F87DF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37" creationId="{5ADBBAB4-419B-A248-6FD5-9025FABFACDA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39" creationId="{27041B0B-1E2C-5E42-CFE4-6DBDBDF46882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39" creationId="{552ADF65-DC84-25AE-1734-E57D6D4A5053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40" creationId="{0458CFF7-4245-AB1E-AF27-09768C752358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41" creationId="{DB0E940F-6C95-F7D4-3464-7506100D4255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42" creationId="{08052BA9-291B-0E69-19EC-A664C858EC87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43" creationId="{00CD08B6-F762-8341-14C4-045D7B3319BE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44" creationId="{32613FDD-82EB-8C73-757C-7D3218B742D7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45" creationId="{92ABDB39-2DE9-7499-8A47-6E7605B1DDBE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46" creationId="{97948F4B-2E2E-B508-B3DA-C1A67FD593F9}"/>
          </ac:spMkLst>
        </pc:spChg>
        <pc:spChg chg="add mod">
          <ac:chgData name="Yunus Emre Yavuz" userId="0c377b41ea0fda7e" providerId="LiveId" clId="{F682CE88-069A-4BFF-A2C2-2CF16E1A360C}" dt="2024-05-28T21:43:54.756" v="7025"/>
          <ac:spMkLst>
            <pc:docMk/>
            <pc:sldMk cId="2846800264" sldId="281"/>
            <ac:spMk id="46" creationId="{A6B2ACF8-1F07-D591-F10D-FAED8D7F52B9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47" creationId="{C2E8BBEA-B3FD-34B4-81F3-E1FA17D81E67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48" creationId="{78E1F452-7153-06FA-6D26-3EF02A7967AB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49" creationId="{5D0C29C8-AF42-666C-6353-87DF29104891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50" creationId="{C56E43CB-49B3-D936-09E7-97FB60CE21D7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51" creationId="{BAC9FBEF-C676-0C8D-678F-2F347F1B3BB8}"/>
          </ac:spMkLst>
        </pc:spChg>
        <pc:spChg chg="mod">
          <ac:chgData name="Yunus Emre Yavuz" userId="0c377b41ea0fda7e" providerId="LiveId" clId="{F682CE88-069A-4BFF-A2C2-2CF16E1A360C}" dt="2024-06-09T22:16:41.459" v="14085" actId="113"/>
          <ac:spMkLst>
            <pc:docMk/>
            <pc:sldMk cId="2846800264" sldId="281"/>
            <ac:spMk id="52" creationId="{19B78730-F697-71FE-37E4-3A2B4C170307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53" creationId="{6B6B85AC-8A0B-8A3F-6141-4E6360BEF7A9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54" creationId="{2FDCEB7E-744E-5DBD-D8A5-86512C7A3EC6}"/>
          </ac:spMkLst>
        </pc:spChg>
        <pc:spChg chg="mod">
          <ac:chgData name="Yunus Emre Yavuz" userId="0c377b41ea0fda7e" providerId="LiveId" clId="{F682CE88-069A-4BFF-A2C2-2CF16E1A360C}" dt="2024-06-09T22:16:34.228" v="14083" actId="113"/>
          <ac:spMkLst>
            <pc:docMk/>
            <pc:sldMk cId="2846800264" sldId="281"/>
            <ac:spMk id="55" creationId="{91519070-A683-26FD-BB56-E8169727A36C}"/>
          </ac:spMkLst>
        </pc:spChg>
        <pc:spChg chg="mod">
          <ac:chgData name="Yunus Emre Yavuz" userId="0c377b41ea0fda7e" providerId="LiveId" clId="{F682CE88-069A-4BFF-A2C2-2CF16E1A360C}" dt="2024-06-09T22:16:29.331" v="14081"/>
          <ac:spMkLst>
            <pc:docMk/>
            <pc:sldMk cId="2846800264" sldId="281"/>
            <ac:spMk id="56" creationId="{E6263179-7060-9E83-4EC4-3F0B907162BD}"/>
          </ac:spMkLst>
        </pc:spChg>
        <pc:spChg chg="add mod">
          <ac:chgData name="Yunus Emre Yavuz" userId="0c377b41ea0fda7e" providerId="LiveId" clId="{F682CE88-069A-4BFF-A2C2-2CF16E1A360C}" dt="2024-06-09T22:17:04.853" v="14090" actId="1035"/>
          <ac:spMkLst>
            <pc:docMk/>
            <pc:sldMk cId="2846800264" sldId="281"/>
            <ac:spMk id="57" creationId="{C2931AB4-90DB-9F20-1766-A0F66824C354}"/>
          </ac:spMkLst>
        </pc:spChg>
        <pc:grpChg chg="add mod">
          <ac:chgData name="Yunus Emre Yavuz" userId="0c377b41ea0fda7e" providerId="LiveId" clId="{F682CE88-069A-4BFF-A2C2-2CF16E1A360C}" dt="2024-06-09T22:16:29.331" v="14081"/>
          <ac:grpSpMkLst>
            <pc:docMk/>
            <pc:sldMk cId="2846800264" sldId="281"/>
            <ac:grpSpMk id="2" creationId="{33E0E2D4-5741-B8C2-9432-87063F81F2EB}"/>
          </ac:grpSpMkLst>
        </pc:grpChg>
        <pc:grpChg chg="mod">
          <ac:chgData name="Yunus Emre Yavuz" userId="0c377b41ea0fda7e" providerId="LiveId" clId="{F682CE88-069A-4BFF-A2C2-2CF16E1A360C}" dt="2024-06-09T22:16:29.331" v="14081"/>
          <ac:grpSpMkLst>
            <pc:docMk/>
            <pc:sldMk cId="2846800264" sldId="281"/>
            <ac:grpSpMk id="3" creationId="{8C282D26-B694-07B1-C23D-0B63932184E6}"/>
          </ac:grpSpMkLst>
        </pc:grpChg>
        <pc:grpChg chg="mod">
          <ac:chgData name="Yunus Emre Yavuz" userId="0c377b41ea0fda7e" providerId="LiveId" clId="{F682CE88-069A-4BFF-A2C2-2CF16E1A360C}" dt="2024-06-09T22:16:29.331" v="14081"/>
          <ac:grpSpMkLst>
            <pc:docMk/>
            <pc:sldMk cId="2846800264" sldId="281"/>
            <ac:grpSpMk id="31" creationId="{86BB9A5E-FFDC-E298-BC0F-ED6E97064A52}"/>
          </ac:grpSpMkLst>
        </pc:grpChg>
        <pc:grpChg chg="mod">
          <ac:chgData name="Yunus Emre Yavuz" userId="0c377b41ea0fda7e" providerId="LiveId" clId="{F682CE88-069A-4BFF-A2C2-2CF16E1A360C}" dt="2024-06-09T22:16:29.331" v="14081"/>
          <ac:grpSpMkLst>
            <pc:docMk/>
            <pc:sldMk cId="2846800264" sldId="281"/>
            <ac:grpSpMk id="32" creationId="{2C84E114-07D1-E004-DE11-C26E7A78113A}"/>
          </ac:grpSpMkLst>
        </pc:grpChg>
        <pc:grpChg chg="mod">
          <ac:chgData name="Yunus Emre Yavuz" userId="0c377b41ea0fda7e" providerId="LiveId" clId="{F682CE88-069A-4BFF-A2C2-2CF16E1A360C}" dt="2024-06-09T22:16:29.331" v="14081"/>
          <ac:grpSpMkLst>
            <pc:docMk/>
            <pc:sldMk cId="2846800264" sldId="281"/>
            <ac:grpSpMk id="33" creationId="{C6CB8731-0C2F-D355-72A0-CA58B2F1E729}"/>
          </ac:grpSpMkLst>
        </pc:grpChg>
        <pc:grpChg chg="mod">
          <ac:chgData name="Yunus Emre Yavuz" userId="0c377b41ea0fda7e" providerId="LiveId" clId="{F682CE88-069A-4BFF-A2C2-2CF16E1A360C}" dt="2024-06-09T22:16:29.331" v="14081"/>
          <ac:grpSpMkLst>
            <pc:docMk/>
            <pc:sldMk cId="2846800264" sldId="281"/>
            <ac:grpSpMk id="35" creationId="{83EBAEFA-80F4-795F-4882-9A35387B20D6}"/>
          </ac:grpSpMkLst>
        </pc:grpChg>
        <pc:grpChg chg="mod">
          <ac:chgData name="Yunus Emre Yavuz" userId="0c377b41ea0fda7e" providerId="LiveId" clId="{F682CE88-069A-4BFF-A2C2-2CF16E1A360C}" dt="2024-06-09T22:16:29.331" v="14081"/>
          <ac:grpSpMkLst>
            <pc:docMk/>
            <pc:sldMk cId="2846800264" sldId="281"/>
            <ac:grpSpMk id="36" creationId="{C7D9A196-3E3A-C01F-5E79-B6D89513C061}"/>
          </ac:grpSpMkLst>
        </pc:grpChg>
        <pc:grpChg chg="mod">
          <ac:chgData name="Yunus Emre Yavuz" userId="0c377b41ea0fda7e" providerId="LiveId" clId="{F682CE88-069A-4BFF-A2C2-2CF16E1A360C}" dt="2024-06-09T22:16:29.331" v="14081"/>
          <ac:grpSpMkLst>
            <pc:docMk/>
            <pc:sldMk cId="2846800264" sldId="281"/>
            <ac:grpSpMk id="37" creationId="{7E69F3B1-4BBB-C811-68EE-C4A0062ECD79}"/>
          </ac:grpSpMkLst>
        </pc:grpChg>
        <pc:picChg chg="add mod">
          <ac:chgData name="Yunus Emre Yavuz" userId="0c377b41ea0fda7e" providerId="LiveId" clId="{F682CE88-069A-4BFF-A2C2-2CF16E1A360C}" dt="2024-05-27T21:52:07.810" v="3937" actId="1076"/>
          <ac:picMkLst>
            <pc:docMk/>
            <pc:sldMk cId="2846800264" sldId="281"/>
            <ac:picMk id="38" creationId="{FC228A9F-D993-FF5F-250D-445A1FA448D3}"/>
          </ac:picMkLst>
        </pc:picChg>
        <pc:cxnChg chg="add del">
          <ac:chgData name="Yunus Emre Yavuz" userId="0c377b41ea0fda7e" providerId="LiveId" clId="{F682CE88-069A-4BFF-A2C2-2CF16E1A360C}" dt="2024-06-09T22:16:26.372" v="14079" actId="478"/>
          <ac:cxnSpMkLst>
            <pc:docMk/>
            <pc:sldMk cId="2846800264" sldId="281"/>
            <ac:cxnSpMk id="4" creationId="{A90D4011-6568-3BC3-30A3-6BA83CA7D7EE}"/>
          </ac:cxnSpMkLst>
        </pc:cxnChg>
        <pc:cxnChg chg="mod">
          <ac:chgData name="Yunus Emre Yavuz" userId="0c377b41ea0fda7e" providerId="LiveId" clId="{F682CE88-069A-4BFF-A2C2-2CF16E1A360C}" dt="2024-06-09T22:16:29.331" v="14081"/>
          <ac:cxnSpMkLst>
            <pc:docMk/>
            <pc:sldMk cId="2846800264" sldId="281"/>
            <ac:cxnSpMk id="5" creationId="{0F57ADC6-0160-9BB1-F131-2A19B4C5A480}"/>
          </ac:cxnSpMkLst>
        </pc:cxnChg>
        <pc:cxnChg chg="mod">
          <ac:chgData name="Yunus Emre Yavuz" userId="0c377b41ea0fda7e" providerId="LiveId" clId="{F682CE88-069A-4BFF-A2C2-2CF16E1A360C}" dt="2024-06-09T22:16:29.331" v="14081"/>
          <ac:cxnSpMkLst>
            <pc:docMk/>
            <pc:sldMk cId="2846800264" sldId="281"/>
            <ac:cxnSpMk id="9" creationId="{E1A0458E-E221-1F19-5264-0AEB03C2575A}"/>
          </ac:cxnSpMkLst>
        </pc:cxnChg>
        <pc:cxnChg chg="add del">
          <ac:chgData name="Yunus Emre Yavuz" userId="0c377b41ea0fda7e" providerId="LiveId" clId="{F682CE88-069A-4BFF-A2C2-2CF16E1A360C}" dt="2024-06-09T22:16:26.372" v="14079" actId="478"/>
          <ac:cxnSpMkLst>
            <pc:docMk/>
            <pc:sldMk cId="2846800264" sldId="281"/>
            <ac:cxnSpMk id="11" creationId="{40248962-E35C-5AB7-6C37-6C2A202CFEF9}"/>
          </ac:cxnSpMkLst>
        </pc:cxnChg>
        <pc:cxnChg chg="add del">
          <ac:chgData name="Yunus Emre Yavuz" userId="0c377b41ea0fda7e" providerId="LiveId" clId="{F682CE88-069A-4BFF-A2C2-2CF16E1A360C}" dt="2024-06-09T22:16:26.372" v="14079" actId="478"/>
          <ac:cxnSpMkLst>
            <pc:docMk/>
            <pc:sldMk cId="2846800264" sldId="281"/>
            <ac:cxnSpMk id="13" creationId="{0BC02696-1B42-0501-CA44-0D258022AAB5}"/>
          </ac:cxnSpMkLst>
        </pc:cxnChg>
        <pc:cxnChg chg="add del">
          <ac:chgData name="Yunus Emre Yavuz" userId="0c377b41ea0fda7e" providerId="LiveId" clId="{F682CE88-069A-4BFF-A2C2-2CF16E1A360C}" dt="2024-06-09T22:16:26.372" v="14079" actId="478"/>
          <ac:cxnSpMkLst>
            <pc:docMk/>
            <pc:sldMk cId="2846800264" sldId="281"/>
            <ac:cxnSpMk id="17" creationId="{6CB7F71A-DB45-D1B4-7F65-558436F4CD18}"/>
          </ac:cxnSpMkLst>
        </pc:cxnChg>
        <pc:cxnChg chg="add del">
          <ac:chgData name="Yunus Emre Yavuz" userId="0c377b41ea0fda7e" providerId="LiveId" clId="{F682CE88-069A-4BFF-A2C2-2CF16E1A360C}" dt="2024-06-09T22:16:26.372" v="14079" actId="478"/>
          <ac:cxnSpMkLst>
            <pc:docMk/>
            <pc:sldMk cId="2846800264" sldId="281"/>
            <ac:cxnSpMk id="19" creationId="{61BF4C98-8B78-D56A-9438-4F4C7EFACD33}"/>
          </ac:cxnSpMkLst>
        </pc:cxnChg>
        <pc:cxnChg chg="add del">
          <ac:chgData name="Yunus Emre Yavuz" userId="0c377b41ea0fda7e" providerId="LiveId" clId="{F682CE88-069A-4BFF-A2C2-2CF16E1A360C}" dt="2024-06-09T22:16:26.372" v="14079" actId="478"/>
          <ac:cxnSpMkLst>
            <pc:docMk/>
            <pc:sldMk cId="2846800264" sldId="281"/>
            <ac:cxnSpMk id="20" creationId="{3D3978D4-27EE-6D9B-5CBD-BBBD1776F7F8}"/>
          </ac:cxnSpMkLst>
        </pc:cxnChg>
        <pc:cxnChg chg="mod">
          <ac:chgData name="Yunus Emre Yavuz" userId="0c377b41ea0fda7e" providerId="LiveId" clId="{F682CE88-069A-4BFF-A2C2-2CF16E1A360C}" dt="2024-06-09T22:16:29.331" v="14081"/>
          <ac:cxnSpMkLst>
            <pc:docMk/>
            <pc:sldMk cId="2846800264" sldId="281"/>
            <ac:cxnSpMk id="27" creationId="{98765864-9BFB-099A-475E-B7DE09F940F8}"/>
          </ac:cxnSpMkLst>
        </pc:cxnChg>
        <pc:cxnChg chg="mod">
          <ac:chgData name="Yunus Emre Yavuz" userId="0c377b41ea0fda7e" providerId="LiveId" clId="{F682CE88-069A-4BFF-A2C2-2CF16E1A360C}" dt="2024-06-09T22:16:29.331" v="14081"/>
          <ac:cxnSpMkLst>
            <pc:docMk/>
            <pc:sldMk cId="2846800264" sldId="281"/>
            <ac:cxnSpMk id="28" creationId="{71B1F617-BA0A-2DA0-D42C-876BC9BA9B4F}"/>
          </ac:cxnSpMkLst>
        </pc:cxnChg>
        <pc:cxnChg chg="mod">
          <ac:chgData name="Yunus Emre Yavuz" userId="0c377b41ea0fda7e" providerId="LiveId" clId="{F682CE88-069A-4BFF-A2C2-2CF16E1A360C}" dt="2024-06-09T22:16:29.331" v="14081"/>
          <ac:cxnSpMkLst>
            <pc:docMk/>
            <pc:sldMk cId="2846800264" sldId="281"/>
            <ac:cxnSpMk id="29" creationId="{BA42B74B-3215-4AD0-BFEB-B89EADC6D66D}"/>
          </ac:cxnSpMkLst>
        </pc:cxnChg>
        <pc:cxnChg chg="add mod">
          <ac:chgData name="Yunus Emre Yavuz" userId="0c377b41ea0fda7e" providerId="LiveId" clId="{F682CE88-069A-4BFF-A2C2-2CF16E1A360C}" dt="2024-05-27T11:41:29.773" v="1383"/>
          <ac:cxnSpMkLst>
            <pc:docMk/>
            <pc:sldMk cId="2846800264" sldId="281"/>
            <ac:cxnSpMk id="31" creationId="{33BF6F0C-8DA0-0A35-8A98-1721AD452243}"/>
          </ac:cxnSpMkLst>
        </pc:cxnChg>
        <pc:cxnChg chg="add mod">
          <ac:chgData name="Yunus Emre Yavuz" userId="0c377b41ea0fda7e" providerId="LiveId" clId="{F682CE88-069A-4BFF-A2C2-2CF16E1A360C}" dt="2024-05-27T11:41:29.773" v="1383"/>
          <ac:cxnSpMkLst>
            <pc:docMk/>
            <pc:sldMk cId="2846800264" sldId="281"/>
            <ac:cxnSpMk id="32" creationId="{B19743E1-8A56-3877-3001-04294FE7C113}"/>
          </ac:cxnSpMkLst>
        </pc:cxnChg>
        <pc:cxnChg chg="add mod">
          <ac:chgData name="Yunus Emre Yavuz" userId="0c377b41ea0fda7e" providerId="LiveId" clId="{F682CE88-069A-4BFF-A2C2-2CF16E1A360C}" dt="2024-05-27T11:41:29.773" v="1383"/>
          <ac:cxnSpMkLst>
            <pc:docMk/>
            <pc:sldMk cId="2846800264" sldId="281"/>
            <ac:cxnSpMk id="33" creationId="{1E0F1831-E019-1EDE-4CE7-10B90735FBAA}"/>
          </ac:cxnSpMkLst>
        </pc:cxnChg>
        <pc:cxnChg chg="add mod">
          <ac:chgData name="Yunus Emre Yavuz" userId="0c377b41ea0fda7e" providerId="LiveId" clId="{F682CE88-069A-4BFF-A2C2-2CF16E1A360C}" dt="2024-05-27T11:41:29.773" v="1383"/>
          <ac:cxnSpMkLst>
            <pc:docMk/>
            <pc:sldMk cId="2846800264" sldId="281"/>
            <ac:cxnSpMk id="35" creationId="{3FFA4FCF-8B4E-83EB-8024-24E6D6B94BFD}"/>
          </ac:cxnSpMkLst>
        </pc:cxnChg>
        <pc:cxnChg chg="add mod">
          <ac:chgData name="Yunus Emre Yavuz" userId="0c377b41ea0fda7e" providerId="LiveId" clId="{F682CE88-069A-4BFF-A2C2-2CF16E1A360C}" dt="2024-05-27T11:41:29.773" v="1383"/>
          <ac:cxnSpMkLst>
            <pc:docMk/>
            <pc:sldMk cId="2846800264" sldId="281"/>
            <ac:cxnSpMk id="36" creationId="{55A64BCF-6C38-2545-0FAD-70F69E0F1DA5}"/>
          </ac:cxnSpMkLst>
        </pc:cxnChg>
        <pc:cxnChg chg="add mod">
          <ac:chgData name="Yunus Emre Yavuz" userId="0c377b41ea0fda7e" providerId="LiveId" clId="{F682CE88-069A-4BFF-A2C2-2CF16E1A360C}" dt="2024-05-27T11:41:29.773" v="1383"/>
          <ac:cxnSpMkLst>
            <pc:docMk/>
            <pc:sldMk cId="2846800264" sldId="281"/>
            <ac:cxnSpMk id="37" creationId="{5866C167-2FB0-52E5-ECC9-555A78D82582}"/>
          </ac:cxnSpMkLst>
        </pc:cxnChg>
        <pc:cxnChg chg="add mod">
          <ac:chgData name="Yunus Emre Yavuz" userId="0c377b41ea0fda7e" providerId="LiveId" clId="{F682CE88-069A-4BFF-A2C2-2CF16E1A360C}" dt="2024-05-28T21:43:54.756" v="7025"/>
          <ac:cxnSpMkLst>
            <pc:docMk/>
            <pc:sldMk cId="2846800264" sldId="281"/>
            <ac:cxnSpMk id="40" creationId="{A41728C2-07B9-7479-DB54-457EE5E00B8A}"/>
          </ac:cxnSpMkLst>
        </pc:cxnChg>
        <pc:cxnChg chg="add mod">
          <ac:chgData name="Yunus Emre Yavuz" userId="0c377b41ea0fda7e" providerId="LiveId" clId="{F682CE88-069A-4BFF-A2C2-2CF16E1A360C}" dt="2024-05-28T21:43:54.756" v="7025"/>
          <ac:cxnSpMkLst>
            <pc:docMk/>
            <pc:sldMk cId="2846800264" sldId="281"/>
            <ac:cxnSpMk id="41" creationId="{0B9F2E6B-E449-A2CF-940C-F6E0994B42BB}"/>
          </ac:cxnSpMkLst>
        </pc:cxnChg>
        <pc:cxnChg chg="add mod">
          <ac:chgData name="Yunus Emre Yavuz" userId="0c377b41ea0fda7e" providerId="LiveId" clId="{F682CE88-069A-4BFF-A2C2-2CF16E1A360C}" dt="2024-05-28T21:43:54.756" v="7025"/>
          <ac:cxnSpMkLst>
            <pc:docMk/>
            <pc:sldMk cId="2846800264" sldId="281"/>
            <ac:cxnSpMk id="42" creationId="{FD6F2831-38FC-A010-94DF-05BEE186C312}"/>
          </ac:cxnSpMkLst>
        </pc:cxnChg>
        <pc:cxnChg chg="add mod">
          <ac:chgData name="Yunus Emre Yavuz" userId="0c377b41ea0fda7e" providerId="LiveId" clId="{F682CE88-069A-4BFF-A2C2-2CF16E1A360C}" dt="2024-05-28T21:43:54.756" v="7025"/>
          <ac:cxnSpMkLst>
            <pc:docMk/>
            <pc:sldMk cId="2846800264" sldId="281"/>
            <ac:cxnSpMk id="43" creationId="{C8E6BC3B-2E25-665D-BA9D-BE134782757E}"/>
          </ac:cxnSpMkLst>
        </pc:cxnChg>
        <pc:cxnChg chg="add mod">
          <ac:chgData name="Yunus Emre Yavuz" userId="0c377b41ea0fda7e" providerId="LiveId" clId="{F682CE88-069A-4BFF-A2C2-2CF16E1A360C}" dt="2024-05-28T21:43:54.756" v="7025"/>
          <ac:cxnSpMkLst>
            <pc:docMk/>
            <pc:sldMk cId="2846800264" sldId="281"/>
            <ac:cxnSpMk id="44" creationId="{35F11ACC-A820-13E0-FB5F-4BC0D9E5F23A}"/>
          </ac:cxnSpMkLst>
        </pc:cxnChg>
        <pc:cxnChg chg="add mod">
          <ac:chgData name="Yunus Emre Yavuz" userId="0c377b41ea0fda7e" providerId="LiveId" clId="{F682CE88-069A-4BFF-A2C2-2CF16E1A360C}" dt="2024-05-28T21:43:54.756" v="7025"/>
          <ac:cxnSpMkLst>
            <pc:docMk/>
            <pc:sldMk cId="2846800264" sldId="281"/>
            <ac:cxnSpMk id="45" creationId="{F2E3BB07-8616-70B8-61D6-11DBEBED6208}"/>
          </ac:cxnSpMkLst>
        </pc:cxnChg>
      </pc:sldChg>
      <pc:sldChg chg="addSp delSp modSp add del mod ord modTransition setBg">
        <pc:chgData name="Yunus Emre Yavuz" userId="0c377b41ea0fda7e" providerId="LiveId" clId="{F682CE88-069A-4BFF-A2C2-2CF16E1A360C}" dt="2024-06-21T14:15:22.923" v="19084" actId="2696"/>
        <pc:sldMkLst>
          <pc:docMk/>
          <pc:sldMk cId="2869847047" sldId="282"/>
        </pc:sldMkLst>
        <pc:spChg chg="add mod">
          <ac:chgData name="Yunus Emre Yavuz" userId="0c377b41ea0fda7e" providerId="LiveId" clId="{F682CE88-069A-4BFF-A2C2-2CF16E1A360C}" dt="2024-05-27T11:47:44.999" v="1395"/>
          <ac:spMkLst>
            <pc:docMk/>
            <pc:sldMk cId="2869847047" sldId="282"/>
            <ac:spMk id="2" creationId="{18F78876-494D-4FCB-3B72-D3C13510C555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2" creationId="{B3CE2B7F-47A1-2509-2EC2-854AF17EAE2E}"/>
          </ac:spMkLst>
        </pc:spChg>
        <pc:spChg chg="add del mod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6" creationId="{FA4E0E82-0071-A672-F591-CB32743B6D03}"/>
          </ac:spMkLst>
        </pc:spChg>
        <pc:spChg chg="add del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8" creationId="{274490C4-7549-12FD-2B74-4D262AF9E8B5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9" creationId="{4739F350-DFF9-94F9-C435-3C0F547D5F49}"/>
          </ac:spMkLst>
        </pc:spChg>
        <pc:spChg chg="mod">
          <ac:chgData name="Yunus Emre Yavuz" userId="0c377b41ea0fda7e" providerId="LiveId" clId="{F682CE88-069A-4BFF-A2C2-2CF16E1A360C}" dt="2024-06-09T16:24:01.085" v="13520"/>
          <ac:spMkLst>
            <pc:docMk/>
            <pc:sldMk cId="2869847047" sldId="282"/>
            <ac:spMk id="9" creationId="{E3A12CFB-5F68-9ABC-A9D6-C6517D003AAB}"/>
          </ac:spMkLst>
        </pc:spChg>
        <pc:spChg chg="add del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10" creationId="{5571306C-2F54-E876-EAB4-0A23995B7900}"/>
          </ac:spMkLst>
        </pc:spChg>
        <pc:spChg chg="add del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12" creationId="{B08C05A9-F874-11DA-5D48-DF4E66C05C2C}"/>
          </ac:spMkLst>
        </pc:spChg>
        <pc:spChg chg="add del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14" creationId="{150AB57D-E7E2-DD8C-F4EC-B08213FC53E0}"/>
          </ac:spMkLst>
        </pc:spChg>
        <pc:spChg chg="add del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15" creationId="{E33A406A-FCBC-AF8A-19FF-9568DC9311ED}"/>
          </ac:spMkLst>
        </pc:spChg>
        <pc:spChg chg="add del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16" creationId="{5BE0BEA6-DDB6-B53E-13DA-48F51A0EBDD7}"/>
          </ac:spMkLst>
        </pc:spChg>
        <pc:spChg chg="del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18" creationId="{3E6E5DE3-67D9-EA89-7A0E-03C1D596F695}"/>
          </ac:spMkLst>
        </pc:spChg>
        <pc:spChg chg="add del mod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21" creationId="{5F521E90-4D15-4451-978D-CA0D665CAE76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22" creationId="{4155AECB-AB26-6A8C-44F2-82233C06806A}"/>
          </ac:spMkLst>
        </pc:spChg>
        <pc:spChg chg="del mod">
          <ac:chgData name="Yunus Emre Yavuz" userId="0c377b41ea0fda7e" providerId="LiveId" clId="{F682CE88-069A-4BFF-A2C2-2CF16E1A360C}" dt="2024-05-28T16:06:38.838" v="6593" actId="478"/>
          <ac:spMkLst>
            <pc:docMk/>
            <pc:sldMk cId="2869847047" sldId="282"/>
            <ac:spMk id="22" creationId="{9E1230C2-11B2-4574-11E6-C6EF7F73606E}"/>
          </ac:spMkLst>
        </pc:spChg>
        <pc:spChg chg="mod">
          <ac:chgData name="Yunus Emre Yavuz" userId="0c377b41ea0fda7e" providerId="LiveId" clId="{F682CE88-069A-4BFF-A2C2-2CF16E1A360C}" dt="2024-06-09T16:24:01.085" v="13520"/>
          <ac:spMkLst>
            <pc:docMk/>
            <pc:sldMk cId="2869847047" sldId="282"/>
            <ac:spMk id="22" creationId="{F3A524E5-F503-9EB3-6A2A-4995F7A8E633}"/>
          </ac:spMkLst>
        </pc:spChg>
        <pc:spChg chg="add del mod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23" creationId="{1502D54E-A295-8D3E-1E69-7237E9790559}"/>
          </ac:spMkLst>
        </pc:spChg>
        <pc:spChg chg="add del mod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24" creationId="{168860F3-0C8C-8CD3-BC43-5023EBC5AEBD}"/>
          </ac:spMkLst>
        </pc:spChg>
        <pc:spChg chg="add del mod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25" creationId="{43D38D3B-0CC2-CB56-3809-041A8CE57908}"/>
          </ac:spMkLst>
        </pc:spChg>
        <pc:spChg chg="add del mod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26" creationId="{32BBB270-C0DB-00AD-80C7-7FD136831725}"/>
          </ac:spMkLst>
        </pc:spChg>
        <pc:spChg chg="add del mod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28" creationId="{3F4BE19B-7870-B384-A9F8-7D7F06A7FAB1}"/>
          </ac:spMkLst>
        </pc:spChg>
        <pc:spChg chg="mod">
          <ac:chgData name="Yunus Emre Yavuz" userId="0c377b41ea0fda7e" providerId="LiveId" clId="{F682CE88-069A-4BFF-A2C2-2CF16E1A360C}" dt="2024-06-09T16:24:01.085" v="13520"/>
          <ac:spMkLst>
            <pc:docMk/>
            <pc:sldMk cId="2869847047" sldId="282"/>
            <ac:spMk id="29" creationId="{41D22213-901E-2407-1BB8-487BD7C4BE02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29" creationId="{F3F61099-D9C1-2F3E-43FB-CD21CFD19BF1}"/>
          </ac:spMkLst>
        </pc:spChg>
        <pc:spChg chg="add del">
          <ac:chgData name="Yunus Emre Yavuz" userId="0c377b41ea0fda7e" providerId="LiveId" clId="{F682CE88-069A-4BFF-A2C2-2CF16E1A360C}" dt="2024-06-09T22:17:29.981" v="14093" actId="478"/>
          <ac:spMkLst>
            <pc:docMk/>
            <pc:sldMk cId="2869847047" sldId="282"/>
            <ac:spMk id="30" creationId="{A02B7FE0-D1EA-9629-5AA1-F8DCCA91F9CE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31" creationId="{836A7804-DA6F-3AC8-3F8D-196D066662AD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32" creationId="{70C1F511-395A-F8FB-A186-EBBF9D1683C4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33" creationId="{34F369D8-7B60-E1EF-6E22-CC86B7768018}"/>
          </ac:spMkLst>
        </pc:spChg>
        <pc:spChg chg="mod">
          <ac:chgData name="Yunus Emre Yavuz" userId="0c377b41ea0fda7e" providerId="LiveId" clId="{F682CE88-069A-4BFF-A2C2-2CF16E1A360C}" dt="2024-06-09T16:28:57.354" v="13595" actId="20577"/>
          <ac:spMkLst>
            <pc:docMk/>
            <pc:sldMk cId="2869847047" sldId="282"/>
            <ac:spMk id="34" creationId="{E477437D-1176-D207-C0C7-605433E2319B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35" creationId="{57D43EE0-90A8-A5B2-84FB-6763040418DF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36" creationId="{362F37CF-CE55-8A21-8C04-01BFD182B94C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37" creationId="{C00A11F3-09E4-1D0F-7711-E3959A898EB6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38" creationId="{BD14F854-7DB4-20FE-5684-B0C6EEE15495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39" creationId="{C9D5DA6E-1430-FBBE-A8C9-F261FB4DDC26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40" creationId="{AA01ABCE-1661-E7B1-CE3C-42244C096E3D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41" creationId="{1DE936FD-32F6-6128-5057-79D050358D04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41" creationId="{9AEE6EF4-7E65-8DAB-DC91-55F5AC5DCB34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42" creationId="{78956AFB-8542-5926-B854-5624F3004BF9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43" creationId="{6D502AC5-4F17-3F0C-9DC6-F655589D8C21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44" creationId="{816E0DDD-1DF5-E87D-7B0C-1664BC905575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45" creationId="{FC1BAA4D-260E-7479-DFB2-7098D6613D2A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46" creationId="{23F2618B-B4D3-1181-85C1-7B004F368DF2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47" creationId="{F690B239-A1B6-C437-9F46-D2779DB0D405}"/>
          </ac:spMkLst>
        </pc:spChg>
        <pc:spChg chg="add mod">
          <ac:chgData name="Yunus Emre Yavuz" userId="0c377b41ea0fda7e" providerId="LiveId" clId="{F682CE88-069A-4BFF-A2C2-2CF16E1A360C}" dt="2024-05-28T21:44:06.406" v="7031"/>
          <ac:spMkLst>
            <pc:docMk/>
            <pc:sldMk cId="2869847047" sldId="282"/>
            <ac:spMk id="48" creationId="{1C3883C9-183D-279D-CCEF-E1CE50ED614E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48" creationId="{FC5BB154-AFA6-56E9-20D4-BE9CFD64D706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49" creationId="{D9C06BF1-E704-72D3-D427-39E384866285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50" creationId="{7B91F722-F3C5-F931-1A56-C63F2102F177}"/>
          </ac:spMkLst>
        </pc:spChg>
        <pc:spChg chg="mod">
          <ac:chgData name="Yunus Emre Yavuz" userId="0c377b41ea0fda7e" providerId="LiveId" clId="{F682CE88-069A-4BFF-A2C2-2CF16E1A360C}" dt="2024-06-09T22:17:42.026" v="14098" actId="113"/>
          <ac:spMkLst>
            <pc:docMk/>
            <pc:sldMk cId="2869847047" sldId="282"/>
            <ac:spMk id="51" creationId="{C4745601-879E-0A98-72EB-A24333B1863C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52" creationId="{D78454E5-6E31-D628-D2E7-8F75DA55F0E6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53" creationId="{84D4DA3D-C170-C177-CD83-3AC85ACD0F82}"/>
          </ac:spMkLst>
        </pc:spChg>
        <pc:spChg chg="mod">
          <ac:chgData name="Yunus Emre Yavuz" userId="0c377b41ea0fda7e" providerId="LiveId" clId="{F682CE88-069A-4BFF-A2C2-2CF16E1A360C}" dt="2024-06-09T22:17:36.555" v="14096" actId="113"/>
          <ac:spMkLst>
            <pc:docMk/>
            <pc:sldMk cId="2869847047" sldId="282"/>
            <ac:spMk id="54" creationId="{6BA49D8C-551F-56F0-3402-3C7EB9CC57D6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55" creationId="{5BB9CECA-1DC9-C7DA-B523-8C4FAFF3951B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56" creationId="{5570288A-8790-3914-4CDE-0B469AED2214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57" creationId="{F66BBC07-2CB0-64F5-4033-60E8AC8D1530}"/>
          </ac:spMkLst>
        </pc:spChg>
        <pc:spChg chg="mod">
          <ac:chgData name="Yunus Emre Yavuz" userId="0c377b41ea0fda7e" providerId="LiveId" clId="{F682CE88-069A-4BFF-A2C2-2CF16E1A360C}" dt="2024-06-09T22:17:30.938" v="14094"/>
          <ac:spMkLst>
            <pc:docMk/>
            <pc:sldMk cId="2869847047" sldId="282"/>
            <ac:spMk id="58" creationId="{197835C8-BA92-012A-B691-B60564738A7D}"/>
          </ac:spMkLst>
        </pc:spChg>
        <pc:spChg chg="add mod">
          <ac:chgData name="Yunus Emre Yavuz" userId="0c377b41ea0fda7e" providerId="LiveId" clId="{F682CE88-069A-4BFF-A2C2-2CF16E1A360C}" dt="2024-06-09T22:17:48.866" v="14144" actId="1036"/>
          <ac:spMkLst>
            <pc:docMk/>
            <pc:sldMk cId="2869847047" sldId="282"/>
            <ac:spMk id="59" creationId="{3878F6E4-1CBA-2E73-CA8C-CA22409D7823}"/>
          </ac:spMkLst>
        </pc:spChg>
        <pc:grpChg chg="add mod">
          <ac:chgData name="Yunus Emre Yavuz" userId="0c377b41ea0fda7e" providerId="LiveId" clId="{F682CE88-069A-4BFF-A2C2-2CF16E1A360C}" dt="2024-06-09T22:17:30.938" v="14094"/>
          <ac:grpSpMkLst>
            <pc:docMk/>
            <pc:sldMk cId="2869847047" sldId="282"/>
            <ac:grpSpMk id="5" creationId="{CE9F3DCB-F214-8117-FAAF-A1B39C957033}"/>
          </ac:grpSpMkLst>
        </pc:grpChg>
        <pc:grpChg chg="add mod">
          <ac:chgData name="Yunus Emre Yavuz" userId="0c377b41ea0fda7e" providerId="LiveId" clId="{F682CE88-069A-4BFF-A2C2-2CF16E1A360C}" dt="2024-06-09T16:24:01.085" v="13520"/>
          <ac:grpSpMkLst>
            <pc:docMk/>
            <pc:sldMk cId="2869847047" sldId="282"/>
            <ac:grpSpMk id="5" creationId="{DC4A6903-1A33-AEBE-1117-053EAF3C1926}"/>
          </ac:grpSpMkLst>
        </pc:grpChg>
        <pc:grpChg chg="mod">
          <ac:chgData name="Yunus Emre Yavuz" userId="0c377b41ea0fda7e" providerId="LiveId" clId="{F682CE88-069A-4BFF-A2C2-2CF16E1A360C}" dt="2024-06-09T22:17:30.938" v="14094"/>
          <ac:grpSpMkLst>
            <pc:docMk/>
            <pc:sldMk cId="2869847047" sldId="282"/>
            <ac:grpSpMk id="9" creationId="{6951B932-ED61-F980-9810-0E7BDC893D27}"/>
          </ac:grpSpMkLst>
        </pc:grpChg>
        <pc:grpChg chg="mod">
          <ac:chgData name="Yunus Emre Yavuz" userId="0c377b41ea0fda7e" providerId="LiveId" clId="{F682CE88-069A-4BFF-A2C2-2CF16E1A360C}" dt="2024-06-09T22:17:30.938" v="14094"/>
          <ac:grpSpMkLst>
            <pc:docMk/>
            <pc:sldMk cId="2869847047" sldId="282"/>
            <ac:grpSpMk id="35" creationId="{19A9422E-B84C-2F4F-0FBC-C1527619310C}"/>
          </ac:grpSpMkLst>
        </pc:grpChg>
        <pc:grpChg chg="mod">
          <ac:chgData name="Yunus Emre Yavuz" userId="0c377b41ea0fda7e" providerId="LiveId" clId="{F682CE88-069A-4BFF-A2C2-2CF16E1A360C}" dt="2024-06-09T22:17:30.938" v="14094"/>
          <ac:grpSpMkLst>
            <pc:docMk/>
            <pc:sldMk cId="2869847047" sldId="282"/>
            <ac:grpSpMk id="36" creationId="{04946235-057C-566F-1E07-C2CBFE55D567}"/>
          </ac:grpSpMkLst>
        </pc:grpChg>
        <pc:grpChg chg="mod">
          <ac:chgData name="Yunus Emre Yavuz" userId="0c377b41ea0fda7e" providerId="LiveId" clId="{F682CE88-069A-4BFF-A2C2-2CF16E1A360C}" dt="2024-06-09T22:17:30.938" v="14094"/>
          <ac:grpSpMkLst>
            <pc:docMk/>
            <pc:sldMk cId="2869847047" sldId="282"/>
            <ac:grpSpMk id="37" creationId="{0B21F1F0-976C-B3AF-0490-F200454705BE}"/>
          </ac:grpSpMkLst>
        </pc:grpChg>
        <pc:grpChg chg="mod">
          <ac:chgData name="Yunus Emre Yavuz" userId="0c377b41ea0fda7e" providerId="LiveId" clId="{F682CE88-069A-4BFF-A2C2-2CF16E1A360C}" dt="2024-06-09T22:17:30.938" v="14094"/>
          <ac:grpSpMkLst>
            <pc:docMk/>
            <pc:sldMk cId="2869847047" sldId="282"/>
            <ac:grpSpMk id="38" creationId="{5BAD502B-85BB-8260-50E5-056FBCBE56AA}"/>
          </ac:grpSpMkLst>
        </pc:grpChg>
        <pc:grpChg chg="mod">
          <ac:chgData name="Yunus Emre Yavuz" userId="0c377b41ea0fda7e" providerId="LiveId" clId="{F682CE88-069A-4BFF-A2C2-2CF16E1A360C}" dt="2024-06-09T22:17:30.938" v="14094"/>
          <ac:grpSpMkLst>
            <pc:docMk/>
            <pc:sldMk cId="2869847047" sldId="282"/>
            <ac:grpSpMk id="39" creationId="{CC1E76C6-DCCE-C59A-CB7C-F478895759AE}"/>
          </ac:grpSpMkLst>
        </pc:grpChg>
        <pc:grpChg chg="mod">
          <ac:chgData name="Yunus Emre Yavuz" userId="0c377b41ea0fda7e" providerId="LiveId" clId="{F682CE88-069A-4BFF-A2C2-2CF16E1A360C}" dt="2024-06-09T22:17:30.938" v="14094"/>
          <ac:grpSpMkLst>
            <pc:docMk/>
            <pc:sldMk cId="2869847047" sldId="282"/>
            <ac:grpSpMk id="40" creationId="{F349A890-2D28-AF0D-A256-C1750C5B3E87}"/>
          </ac:grpSpMkLst>
        </pc:grpChg>
        <pc:picChg chg="add mod">
          <ac:chgData name="Yunus Emre Yavuz" userId="0c377b41ea0fda7e" providerId="LiveId" clId="{F682CE88-069A-4BFF-A2C2-2CF16E1A360C}" dt="2024-06-09T16:23:16.965" v="13516" actId="1038"/>
          <ac:picMkLst>
            <pc:docMk/>
            <pc:sldMk cId="2869847047" sldId="282"/>
            <ac:picMk id="2" creationId="{1A2CDC7B-93D2-E3EC-967B-595380910DC3}"/>
          </ac:picMkLst>
        </pc:picChg>
        <pc:picChg chg="add mod">
          <ac:chgData name="Yunus Emre Yavuz" userId="0c377b41ea0fda7e" providerId="LiveId" clId="{F682CE88-069A-4BFF-A2C2-2CF16E1A360C}" dt="2024-06-09T16:23:16.965" v="13516" actId="1038"/>
          <ac:picMkLst>
            <pc:docMk/>
            <pc:sldMk cId="2869847047" sldId="282"/>
            <ac:picMk id="3" creationId="{1F98E105-FDC4-BB8F-73AA-4C404249EC60}"/>
          </ac:picMkLst>
        </pc:picChg>
        <pc:picChg chg="add del mod">
          <ac:chgData name="Yunus Emre Yavuz" userId="0c377b41ea0fda7e" providerId="LiveId" clId="{F682CE88-069A-4BFF-A2C2-2CF16E1A360C}" dt="2024-05-30T21:31:23.557" v="8696" actId="21"/>
          <ac:picMkLst>
            <pc:docMk/>
            <pc:sldMk cId="2869847047" sldId="282"/>
            <ac:picMk id="5" creationId="{B3C66659-854C-741D-C42E-A04C6440E998}"/>
          </ac:picMkLst>
        </pc:picChg>
        <pc:picChg chg="add mod">
          <ac:chgData name="Yunus Emre Yavuz" userId="0c377b41ea0fda7e" providerId="LiveId" clId="{F682CE88-069A-4BFF-A2C2-2CF16E1A360C}" dt="2024-06-09T16:23:16.965" v="13516" actId="1038"/>
          <ac:picMkLst>
            <pc:docMk/>
            <pc:sldMk cId="2869847047" sldId="282"/>
            <ac:picMk id="27" creationId="{6CDF1A2C-A1F6-C9C5-B8CC-A0EE9AA38B39}"/>
          </ac:picMkLst>
        </pc:picChg>
        <pc:cxnChg chg="add del">
          <ac:chgData name="Yunus Emre Yavuz" userId="0c377b41ea0fda7e" providerId="LiveId" clId="{F682CE88-069A-4BFF-A2C2-2CF16E1A360C}" dt="2024-06-09T22:17:29.981" v="14093" actId="478"/>
          <ac:cxnSpMkLst>
            <pc:docMk/>
            <pc:sldMk cId="2869847047" sldId="282"/>
            <ac:cxnSpMk id="4" creationId="{A90D4011-6568-3BC3-30A3-6BA83CA7D7EE}"/>
          </ac:cxnSpMkLst>
        </pc:cxnChg>
        <pc:cxnChg chg="add del">
          <ac:chgData name="Yunus Emre Yavuz" userId="0c377b41ea0fda7e" providerId="LiveId" clId="{F682CE88-069A-4BFF-A2C2-2CF16E1A360C}" dt="2024-06-09T22:17:29.981" v="14093" actId="478"/>
          <ac:cxnSpMkLst>
            <pc:docMk/>
            <pc:sldMk cId="2869847047" sldId="282"/>
            <ac:cxnSpMk id="11" creationId="{40248962-E35C-5AB7-6C37-6C2A202CFEF9}"/>
          </ac:cxnSpMkLst>
        </pc:cxnChg>
        <pc:cxnChg chg="add del">
          <ac:chgData name="Yunus Emre Yavuz" userId="0c377b41ea0fda7e" providerId="LiveId" clId="{F682CE88-069A-4BFF-A2C2-2CF16E1A360C}" dt="2024-06-09T22:17:29.981" v="14093" actId="478"/>
          <ac:cxnSpMkLst>
            <pc:docMk/>
            <pc:sldMk cId="2869847047" sldId="282"/>
            <ac:cxnSpMk id="13" creationId="{0BC02696-1B42-0501-CA44-0D258022AAB5}"/>
          </ac:cxnSpMkLst>
        </pc:cxnChg>
        <pc:cxnChg chg="add del">
          <ac:chgData name="Yunus Emre Yavuz" userId="0c377b41ea0fda7e" providerId="LiveId" clId="{F682CE88-069A-4BFF-A2C2-2CF16E1A360C}" dt="2024-06-09T22:17:29.981" v="14093" actId="478"/>
          <ac:cxnSpMkLst>
            <pc:docMk/>
            <pc:sldMk cId="2869847047" sldId="282"/>
            <ac:cxnSpMk id="17" creationId="{6CB7F71A-DB45-D1B4-7F65-558436F4CD18}"/>
          </ac:cxnSpMkLst>
        </pc:cxnChg>
        <pc:cxnChg chg="add del">
          <ac:chgData name="Yunus Emre Yavuz" userId="0c377b41ea0fda7e" providerId="LiveId" clId="{F682CE88-069A-4BFF-A2C2-2CF16E1A360C}" dt="2024-06-09T22:17:29.981" v="14093" actId="478"/>
          <ac:cxnSpMkLst>
            <pc:docMk/>
            <pc:sldMk cId="2869847047" sldId="282"/>
            <ac:cxnSpMk id="19" creationId="{61BF4C98-8B78-D56A-9438-4F4C7EFACD33}"/>
          </ac:cxnSpMkLst>
        </pc:cxnChg>
        <pc:cxnChg chg="add del">
          <ac:chgData name="Yunus Emre Yavuz" userId="0c377b41ea0fda7e" providerId="LiveId" clId="{F682CE88-069A-4BFF-A2C2-2CF16E1A360C}" dt="2024-06-09T22:17:29.981" v="14093" actId="478"/>
          <ac:cxnSpMkLst>
            <pc:docMk/>
            <pc:sldMk cId="2869847047" sldId="282"/>
            <ac:cxnSpMk id="20" creationId="{3D3978D4-27EE-6D9B-5CBD-BBBD1776F7F8}"/>
          </ac:cxnSpMkLst>
        </pc:cxnChg>
        <pc:cxnChg chg="mod">
          <ac:chgData name="Yunus Emre Yavuz" userId="0c377b41ea0fda7e" providerId="LiveId" clId="{F682CE88-069A-4BFF-A2C2-2CF16E1A360C}" dt="2024-06-09T22:17:30.938" v="14094"/>
          <ac:cxnSpMkLst>
            <pc:docMk/>
            <pc:sldMk cId="2869847047" sldId="282"/>
            <ac:cxnSpMk id="22" creationId="{B8C64C37-ED8B-D3C7-11E0-A60FBBC2DF27}"/>
          </ac:cxnSpMkLst>
        </pc:cxnChg>
        <pc:cxnChg chg="mod">
          <ac:chgData name="Yunus Emre Yavuz" userId="0c377b41ea0fda7e" providerId="LiveId" clId="{F682CE88-069A-4BFF-A2C2-2CF16E1A360C}" dt="2024-06-09T22:17:30.938" v="14094"/>
          <ac:cxnSpMkLst>
            <pc:docMk/>
            <pc:sldMk cId="2869847047" sldId="282"/>
            <ac:cxnSpMk id="29" creationId="{5FF5AA52-E971-B5A5-1D01-61C2E5C24C76}"/>
          </ac:cxnSpMkLst>
        </pc:cxnChg>
        <pc:cxnChg chg="mod">
          <ac:chgData name="Yunus Emre Yavuz" userId="0c377b41ea0fda7e" providerId="LiveId" clId="{F682CE88-069A-4BFF-A2C2-2CF16E1A360C}" dt="2024-06-09T22:17:30.938" v="14094"/>
          <ac:cxnSpMkLst>
            <pc:docMk/>
            <pc:sldMk cId="2869847047" sldId="282"/>
            <ac:cxnSpMk id="31" creationId="{5E8302DD-D367-FADD-AFF3-CAE88CBA3F7B}"/>
          </ac:cxnSpMkLst>
        </pc:cxnChg>
        <pc:cxnChg chg="mod">
          <ac:chgData name="Yunus Emre Yavuz" userId="0c377b41ea0fda7e" providerId="LiveId" clId="{F682CE88-069A-4BFF-A2C2-2CF16E1A360C}" dt="2024-06-09T22:17:30.938" v="14094"/>
          <ac:cxnSpMkLst>
            <pc:docMk/>
            <pc:sldMk cId="2869847047" sldId="282"/>
            <ac:cxnSpMk id="32" creationId="{CAD682E7-C1F8-4B00-8A08-370BA841C223}"/>
          </ac:cxnSpMkLst>
        </pc:cxnChg>
        <pc:cxnChg chg="mod">
          <ac:chgData name="Yunus Emre Yavuz" userId="0c377b41ea0fda7e" providerId="LiveId" clId="{F682CE88-069A-4BFF-A2C2-2CF16E1A360C}" dt="2024-06-09T22:17:30.938" v="14094"/>
          <ac:cxnSpMkLst>
            <pc:docMk/>
            <pc:sldMk cId="2869847047" sldId="282"/>
            <ac:cxnSpMk id="33" creationId="{9E0C0B14-A6C7-9A2F-E343-56AB29CD1885}"/>
          </ac:cxnSpMkLst>
        </pc:cxnChg>
        <pc:cxnChg chg="add mod">
          <ac:chgData name="Yunus Emre Yavuz" userId="0c377b41ea0fda7e" providerId="LiveId" clId="{F682CE88-069A-4BFF-A2C2-2CF16E1A360C}" dt="2024-05-28T21:44:06.406" v="7031"/>
          <ac:cxnSpMkLst>
            <pc:docMk/>
            <pc:sldMk cId="2869847047" sldId="282"/>
            <ac:cxnSpMk id="42" creationId="{76B21384-BE5E-2D0D-BF7C-8748544E4455}"/>
          </ac:cxnSpMkLst>
        </pc:cxnChg>
        <pc:cxnChg chg="add mod">
          <ac:chgData name="Yunus Emre Yavuz" userId="0c377b41ea0fda7e" providerId="LiveId" clId="{F682CE88-069A-4BFF-A2C2-2CF16E1A360C}" dt="2024-05-28T21:44:06.406" v="7031"/>
          <ac:cxnSpMkLst>
            <pc:docMk/>
            <pc:sldMk cId="2869847047" sldId="282"/>
            <ac:cxnSpMk id="43" creationId="{14C53D32-C8FD-48FF-425C-907F4E525FD2}"/>
          </ac:cxnSpMkLst>
        </pc:cxnChg>
        <pc:cxnChg chg="add mod">
          <ac:chgData name="Yunus Emre Yavuz" userId="0c377b41ea0fda7e" providerId="LiveId" clId="{F682CE88-069A-4BFF-A2C2-2CF16E1A360C}" dt="2024-05-28T21:44:06.406" v="7031"/>
          <ac:cxnSpMkLst>
            <pc:docMk/>
            <pc:sldMk cId="2869847047" sldId="282"/>
            <ac:cxnSpMk id="44" creationId="{D1D3A88A-05C4-EB29-940D-E4FA75D58395}"/>
          </ac:cxnSpMkLst>
        </pc:cxnChg>
        <pc:cxnChg chg="add mod">
          <ac:chgData name="Yunus Emre Yavuz" userId="0c377b41ea0fda7e" providerId="LiveId" clId="{F682CE88-069A-4BFF-A2C2-2CF16E1A360C}" dt="2024-05-28T21:44:06.406" v="7031"/>
          <ac:cxnSpMkLst>
            <pc:docMk/>
            <pc:sldMk cId="2869847047" sldId="282"/>
            <ac:cxnSpMk id="45" creationId="{053131D0-6814-74AE-2EFE-BB562C3EDF81}"/>
          </ac:cxnSpMkLst>
        </pc:cxnChg>
        <pc:cxnChg chg="add mod">
          <ac:chgData name="Yunus Emre Yavuz" userId="0c377b41ea0fda7e" providerId="LiveId" clId="{F682CE88-069A-4BFF-A2C2-2CF16E1A360C}" dt="2024-05-28T21:44:06.406" v="7031"/>
          <ac:cxnSpMkLst>
            <pc:docMk/>
            <pc:sldMk cId="2869847047" sldId="282"/>
            <ac:cxnSpMk id="46" creationId="{794D341F-9098-F2FF-7175-9D54C430E705}"/>
          </ac:cxnSpMkLst>
        </pc:cxnChg>
        <pc:cxnChg chg="add mod">
          <ac:chgData name="Yunus Emre Yavuz" userId="0c377b41ea0fda7e" providerId="LiveId" clId="{F682CE88-069A-4BFF-A2C2-2CF16E1A360C}" dt="2024-05-28T21:44:06.406" v="7031"/>
          <ac:cxnSpMkLst>
            <pc:docMk/>
            <pc:sldMk cId="2869847047" sldId="282"/>
            <ac:cxnSpMk id="47" creationId="{E1D3F51D-E88A-CB84-B131-752394D2F959}"/>
          </ac:cxnSpMkLst>
        </pc:cxnChg>
      </pc:sldChg>
      <pc:sldChg chg="addSp delSp modSp add del mod ord modTransition setBg modClrScheme chgLayout">
        <pc:chgData name="Yunus Emre Yavuz" userId="0c377b41ea0fda7e" providerId="LiveId" clId="{F682CE88-069A-4BFF-A2C2-2CF16E1A360C}" dt="2024-06-08T12:49:04.810" v="12550" actId="2696"/>
        <pc:sldMkLst>
          <pc:docMk/>
          <pc:sldMk cId="89874848" sldId="283"/>
        </pc:sldMkLst>
        <pc:spChg chg="del mod">
          <ac:chgData name="Yunus Emre Yavuz" userId="0c377b41ea0fda7e" providerId="LiveId" clId="{F682CE88-069A-4BFF-A2C2-2CF16E1A360C}" dt="2024-05-27T21:41:32.715" v="3619" actId="478"/>
          <ac:spMkLst>
            <pc:docMk/>
            <pc:sldMk cId="89874848" sldId="283"/>
            <ac:spMk id="3" creationId="{8A2669D0-2C8A-9A51-5DFA-46CAC662CD97}"/>
          </ac:spMkLst>
        </pc:spChg>
        <pc:spChg chg="mod">
          <ac:chgData name="Yunus Emre Yavuz" userId="0c377b41ea0fda7e" providerId="LiveId" clId="{F682CE88-069A-4BFF-A2C2-2CF16E1A360C}" dt="2024-06-01T23:28:50.167" v="9823"/>
          <ac:spMkLst>
            <pc:docMk/>
            <pc:sldMk cId="89874848" sldId="283"/>
            <ac:spMk id="5" creationId="{1B5CAE17-B33E-E158-975B-7E164A7F9EDA}"/>
          </ac:spMkLst>
        </pc:spChg>
        <pc:spChg chg="mod">
          <ac:chgData name="Yunus Emre Yavuz" userId="0c377b41ea0fda7e" providerId="LiveId" clId="{F682CE88-069A-4BFF-A2C2-2CF16E1A360C}" dt="2024-06-01T23:28:50.167" v="9823"/>
          <ac:spMkLst>
            <pc:docMk/>
            <pc:sldMk cId="89874848" sldId="283"/>
            <ac:spMk id="7" creationId="{021FE4B9-0027-B299-BD3D-561F330C928A}"/>
          </ac:spMkLst>
        </pc:spChg>
        <pc:spChg chg="del">
          <ac:chgData name="Yunus Emre Yavuz" userId="0c377b41ea0fda7e" providerId="LiveId" clId="{F682CE88-069A-4BFF-A2C2-2CF16E1A360C}" dt="2024-05-27T21:41:35.385" v="3621" actId="478"/>
          <ac:spMkLst>
            <pc:docMk/>
            <pc:sldMk cId="89874848" sldId="283"/>
            <ac:spMk id="7" creationId="{C2A14A47-0E75-E5DE-FDD4-3F50201E4E96}"/>
          </ac:spMkLst>
        </pc:spChg>
        <pc:spChg chg="mod">
          <ac:chgData name="Yunus Emre Yavuz" userId="0c377b41ea0fda7e" providerId="LiveId" clId="{F682CE88-069A-4BFF-A2C2-2CF16E1A360C}" dt="2024-06-01T23:28:50.167" v="9823"/>
          <ac:spMkLst>
            <pc:docMk/>
            <pc:sldMk cId="89874848" sldId="283"/>
            <ac:spMk id="9" creationId="{C73DEA8C-4D40-E552-9881-1409BB10C16E}"/>
          </ac:spMkLst>
        </pc:spChg>
        <pc:spChg chg="add del mod">
          <ac:chgData name="Yunus Emre Yavuz" userId="0c377b41ea0fda7e" providerId="LiveId" clId="{F682CE88-069A-4BFF-A2C2-2CF16E1A360C}" dt="2024-05-27T21:41:34.058" v="3620" actId="478"/>
          <ac:spMkLst>
            <pc:docMk/>
            <pc:sldMk cId="89874848" sldId="283"/>
            <ac:spMk id="9" creationId="{E0AF8411-20EF-BA6B-3415-AA29528E437B}"/>
          </ac:spMkLst>
        </pc:spChg>
        <pc:spChg chg="mod">
          <ac:chgData name="Yunus Emre Yavuz" userId="0c377b41ea0fda7e" providerId="LiveId" clId="{F682CE88-069A-4BFF-A2C2-2CF16E1A360C}" dt="2024-05-29T13:30:21.975" v="7882" actId="1035"/>
          <ac:spMkLst>
            <pc:docMk/>
            <pc:sldMk cId="89874848" sldId="283"/>
            <ac:spMk id="10" creationId="{5571306C-2F54-E876-EAB4-0A23995B7900}"/>
          </ac:spMkLst>
        </pc:spChg>
        <pc:spChg chg="mod">
          <ac:chgData name="Yunus Emre Yavuz" userId="0c377b41ea0fda7e" providerId="LiveId" clId="{F682CE88-069A-4BFF-A2C2-2CF16E1A360C}" dt="2024-05-28T21:45:04.019" v="7040" actId="207"/>
          <ac:spMkLst>
            <pc:docMk/>
            <pc:sldMk cId="89874848" sldId="283"/>
            <ac:spMk id="18" creationId="{3E6E5DE3-67D9-EA89-7A0E-03C1D596F695}"/>
          </ac:spMkLst>
        </pc:spChg>
        <pc:spChg chg="mod">
          <ac:chgData name="Yunus Emre Yavuz" userId="0c377b41ea0fda7e" providerId="LiveId" clId="{F682CE88-069A-4BFF-A2C2-2CF16E1A360C}" dt="2024-05-27T21:43:36.354" v="3642" actId="207"/>
          <ac:spMkLst>
            <pc:docMk/>
            <pc:sldMk cId="89874848" sldId="283"/>
            <ac:spMk id="21" creationId="{5F521E90-4D15-4451-978D-CA0D665CAE76}"/>
          </ac:spMkLst>
        </pc:spChg>
        <pc:spChg chg="del mod">
          <ac:chgData name="Yunus Emre Yavuz" userId="0c377b41ea0fda7e" providerId="LiveId" clId="{F682CE88-069A-4BFF-A2C2-2CF16E1A360C}" dt="2024-05-28T16:06:34.337" v="6591" actId="478"/>
          <ac:spMkLst>
            <pc:docMk/>
            <pc:sldMk cId="89874848" sldId="283"/>
            <ac:spMk id="22" creationId="{9E1230C2-11B2-4574-11E6-C6EF7F73606E}"/>
          </ac:spMkLst>
        </pc:spChg>
        <pc:spChg chg="add del mod ord">
          <ac:chgData name="Yunus Emre Yavuz" userId="0c377b41ea0fda7e" providerId="LiveId" clId="{F682CE88-069A-4BFF-A2C2-2CF16E1A360C}" dt="2024-06-08T12:46:28.955" v="12464" actId="478"/>
          <ac:spMkLst>
            <pc:docMk/>
            <pc:sldMk cId="89874848" sldId="283"/>
            <ac:spMk id="22" creationId="{FEBF5B43-8C91-8963-A7E6-0784ECCBD7C2}"/>
          </ac:spMkLst>
        </pc:spChg>
        <pc:spChg chg="mod">
          <ac:chgData name="Yunus Emre Yavuz" userId="0c377b41ea0fda7e" providerId="LiveId" clId="{F682CE88-069A-4BFF-A2C2-2CF16E1A360C}" dt="2024-05-28T21:45:04.019" v="7040" actId="207"/>
          <ac:spMkLst>
            <pc:docMk/>
            <pc:sldMk cId="89874848" sldId="283"/>
            <ac:spMk id="23" creationId="{1502D54E-A295-8D3E-1E69-7237E9790559}"/>
          </ac:spMkLst>
        </pc:spChg>
        <pc:spChg chg="mod">
          <ac:chgData name="Yunus Emre Yavuz" userId="0c377b41ea0fda7e" providerId="LiveId" clId="{F682CE88-069A-4BFF-A2C2-2CF16E1A360C}" dt="2024-05-28T21:45:04.019" v="7040" actId="207"/>
          <ac:spMkLst>
            <pc:docMk/>
            <pc:sldMk cId="89874848" sldId="283"/>
            <ac:spMk id="24" creationId="{168860F3-0C8C-8CD3-BC43-5023EBC5AEBD}"/>
          </ac:spMkLst>
        </pc:spChg>
        <pc:spChg chg="mod">
          <ac:chgData name="Yunus Emre Yavuz" userId="0c377b41ea0fda7e" providerId="LiveId" clId="{F682CE88-069A-4BFF-A2C2-2CF16E1A360C}" dt="2024-05-28T21:45:04.019" v="7040" actId="207"/>
          <ac:spMkLst>
            <pc:docMk/>
            <pc:sldMk cId="89874848" sldId="283"/>
            <ac:spMk id="25" creationId="{43D38D3B-0CC2-CB56-3809-041A8CE57908}"/>
          </ac:spMkLst>
        </pc:spChg>
        <pc:spChg chg="mod">
          <ac:chgData name="Yunus Emre Yavuz" userId="0c377b41ea0fda7e" providerId="LiveId" clId="{F682CE88-069A-4BFF-A2C2-2CF16E1A360C}" dt="2024-05-28T21:45:04.019" v="7040" actId="207"/>
          <ac:spMkLst>
            <pc:docMk/>
            <pc:sldMk cId="89874848" sldId="283"/>
            <ac:spMk id="26" creationId="{32BBB270-C0DB-00AD-80C7-7FD136831725}"/>
          </ac:spMkLst>
        </pc:spChg>
        <pc:spChg chg="add del mod ord">
          <ac:chgData name="Yunus Emre Yavuz" userId="0c377b41ea0fda7e" providerId="LiveId" clId="{F682CE88-069A-4BFF-A2C2-2CF16E1A360C}" dt="2024-06-08T12:46:27.647" v="12463" actId="478"/>
          <ac:spMkLst>
            <pc:docMk/>
            <pc:sldMk cId="89874848" sldId="283"/>
            <ac:spMk id="27" creationId="{9E495428-C74F-2142-DCB8-8CD4E28AC582}"/>
          </ac:spMkLst>
        </pc:spChg>
        <pc:spChg chg="add del mod ord">
          <ac:chgData name="Yunus Emre Yavuz" userId="0c377b41ea0fda7e" providerId="LiveId" clId="{F682CE88-069A-4BFF-A2C2-2CF16E1A360C}" dt="2024-05-27T21:48:27.534" v="3767" actId="478"/>
          <ac:spMkLst>
            <pc:docMk/>
            <pc:sldMk cId="89874848" sldId="283"/>
            <ac:spMk id="27" creationId="{ED646C08-95C3-0C1E-E952-0FCBD621884F}"/>
          </ac:spMkLst>
        </pc:spChg>
        <pc:spChg chg="add del mod">
          <ac:chgData name="Yunus Emre Yavuz" userId="0c377b41ea0fda7e" providerId="LiveId" clId="{F682CE88-069A-4BFF-A2C2-2CF16E1A360C}" dt="2024-05-27T21:42:45.646" v="3637" actId="478"/>
          <ac:spMkLst>
            <pc:docMk/>
            <pc:sldMk cId="89874848" sldId="283"/>
            <ac:spMk id="29" creationId="{4F3D0CDC-6BF1-B599-D023-46B31F439116}"/>
          </ac:spMkLst>
        </pc:spChg>
        <pc:spChg chg="add del mod">
          <ac:chgData name="Yunus Emre Yavuz" userId="0c377b41ea0fda7e" providerId="LiveId" clId="{F682CE88-069A-4BFF-A2C2-2CF16E1A360C}" dt="2024-06-08T12:46:30.207" v="12465" actId="478"/>
          <ac:spMkLst>
            <pc:docMk/>
            <pc:sldMk cId="89874848" sldId="283"/>
            <ac:spMk id="29" creationId="{99A986D9-D409-5CC4-7977-96BBEB24FBB4}"/>
          </ac:spMkLst>
        </pc:spChg>
        <pc:spChg chg="add del mod">
          <ac:chgData name="Yunus Emre Yavuz" userId="0c377b41ea0fda7e" providerId="LiveId" clId="{F682CE88-069A-4BFF-A2C2-2CF16E1A360C}" dt="2024-05-27T21:41:57.471" v="3626" actId="11529"/>
          <ac:spMkLst>
            <pc:docMk/>
            <pc:sldMk cId="89874848" sldId="283"/>
            <ac:spMk id="30" creationId="{74AB38A7-5EFA-2996-898A-82A49ECCCB9D}"/>
          </ac:spMkLst>
        </pc:spChg>
        <pc:spChg chg="add del mod">
          <ac:chgData name="Yunus Emre Yavuz" userId="0c377b41ea0fda7e" providerId="LiveId" clId="{F682CE88-069A-4BFF-A2C2-2CF16E1A360C}" dt="2024-05-27T21:43:53.144" v="3644" actId="478"/>
          <ac:spMkLst>
            <pc:docMk/>
            <pc:sldMk cId="89874848" sldId="283"/>
            <ac:spMk id="31" creationId="{43AEF257-DA9C-F038-838A-42A50AFB325A}"/>
          </ac:spMkLst>
        </pc:spChg>
        <pc:spChg chg="add del mod">
          <ac:chgData name="Yunus Emre Yavuz" userId="0c377b41ea0fda7e" providerId="LiveId" clId="{F682CE88-069A-4BFF-A2C2-2CF16E1A360C}" dt="2024-06-08T12:46:31.414" v="12466" actId="478"/>
          <ac:spMkLst>
            <pc:docMk/>
            <pc:sldMk cId="89874848" sldId="283"/>
            <ac:spMk id="31" creationId="{80D272A9-DB2D-CBFC-E398-631D6E717916}"/>
          </ac:spMkLst>
        </pc:spChg>
        <pc:spChg chg="add del mod">
          <ac:chgData name="Yunus Emre Yavuz" userId="0c377b41ea0fda7e" providerId="LiveId" clId="{F682CE88-069A-4BFF-A2C2-2CF16E1A360C}" dt="2024-05-27T21:44:02.344" v="3649" actId="478"/>
          <ac:spMkLst>
            <pc:docMk/>
            <pc:sldMk cId="89874848" sldId="283"/>
            <ac:spMk id="32" creationId="{CA5D92D0-4502-3831-08B5-01E7592737E6}"/>
          </ac:spMkLst>
        </pc:spChg>
        <pc:spChg chg="add del mod">
          <ac:chgData name="Yunus Emre Yavuz" userId="0c377b41ea0fda7e" providerId="LiveId" clId="{F682CE88-069A-4BFF-A2C2-2CF16E1A360C}" dt="2024-05-27T21:48:12.974" v="3748" actId="478"/>
          <ac:spMkLst>
            <pc:docMk/>
            <pc:sldMk cId="89874848" sldId="283"/>
            <ac:spMk id="33" creationId="{39077CEB-CD7C-3B09-E841-8A3B6F9E9541}"/>
          </ac:spMkLst>
        </pc:spChg>
        <pc:spChg chg="add del mod">
          <ac:chgData name="Yunus Emre Yavuz" userId="0c377b41ea0fda7e" providerId="LiveId" clId="{F682CE88-069A-4BFF-A2C2-2CF16E1A360C}" dt="2024-05-27T21:48:14.139" v="3749" actId="478"/>
          <ac:spMkLst>
            <pc:docMk/>
            <pc:sldMk cId="89874848" sldId="283"/>
            <ac:spMk id="34" creationId="{54801313-A9E9-93C1-A555-6BF92987A53D}"/>
          </ac:spMkLst>
        </pc:spChg>
        <pc:spChg chg="add del mod ord">
          <ac:chgData name="Yunus Emre Yavuz" userId="0c377b41ea0fda7e" providerId="LiveId" clId="{F682CE88-069A-4BFF-A2C2-2CF16E1A360C}" dt="2024-05-27T21:45:01.282" v="3684" actId="700"/>
          <ac:spMkLst>
            <pc:docMk/>
            <pc:sldMk cId="89874848" sldId="283"/>
            <ac:spMk id="35" creationId="{0016CCC9-6142-9160-D356-C40874F222CC}"/>
          </ac:spMkLst>
        </pc:spChg>
        <pc:spChg chg="add del mod ord">
          <ac:chgData name="Yunus Emre Yavuz" userId="0c377b41ea0fda7e" providerId="LiveId" clId="{F682CE88-069A-4BFF-A2C2-2CF16E1A360C}" dt="2024-05-27T21:45:01.282" v="3684" actId="700"/>
          <ac:spMkLst>
            <pc:docMk/>
            <pc:sldMk cId="89874848" sldId="283"/>
            <ac:spMk id="36" creationId="{CC27F2AF-568C-070C-DEED-80F06B4FD2F7}"/>
          </ac:spMkLst>
        </pc:spChg>
        <pc:spChg chg="add del mod ord">
          <ac:chgData name="Yunus Emre Yavuz" userId="0c377b41ea0fda7e" providerId="LiveId" clId="{F682CE88-069A-4BFF-A2C2-2CF16E1A360C}" dt="2024-05-27T21:45:01.282" v="3684" actId="700"/>
          <ac:spMkLst>
            <pc:docMk/>
            <pc:sldMk cId="89874848" sldId="283"/>
            <ac:spMk id="37" creationId="{FBA56714-35C3-9DF5-7B14-A2F650E389A1}"/>
          </ac:spMkLst>
        </pc:spChg>
        <pc:spChg chg="add del mod ord">
          <ac:chgData name="Yunus Emre Yavuz" userId="0c377b41ea0fda7e" providerId="LiveId" clId="{F682CE88-069A-4BFF-A2C2-2CF16E1A360C}" dt="2024-05-27T21:45:01.282" v="3684" actId="700"/>
          <ac:spMkLst>
            <pc:docMk/>
            <pc:sldMk cId="89874848" sldId="283"/>
            <ac:spMk id="38" creationId="{A83F9D72-6D58-DAD6-7A91-B07A14078E20}"/>
          </ac:spMkLst>
        </pc:spChg>
        <pc:spChg chg="add del mod ord">
          <ac:chgData name="Yunus Emre Yavuz" userId="0c377b41ea0fda7e" providerId="LiveId" clId="{F682CE88-069A-4BFF-A2C2-2CF16E1A360C}" dt="2024-05-27T21:45:01.282" v="3684" actId="700"/>
          <ac:spMkLst>
            <pc:docMk/>
            <pc:sldMk cId="89874848" sldId="283"/>
            <ac:spMk id="39" creationId="{D775E441-E699-07AD-A127-7FEB9D11E7D7}"/>
          </ac:spMkLst>
        </pc:spChg>
        <pc:spChg chg="add mod">
          <ac:chgData name="Yunus Emre Yavuz" userId="0c377b41ea0fda7e" providerId="LiveId" clId="{F682CE88-069A-4BFF-A2C2-2CF16E1A360C}" dt="2024-05-27T21:45:18.239" v="3689" actId="1076"/>
          <ac:spMkLst>
            <pc:docMk/>
            <pc:sldMk cId="89874848" sldId="283"/>
            <ac:spMk id="40" creationId="{C16E94F5-08A6-577C-1FE7-D2269825C0C2}"/>
          </ac:spMkLst>
        </pc:spChg>
        <pc:spChg chg="add del mod">
          <ac:chgData name="Yunus Emre Yavuz" userId="0c377b41ea0fda7e" providerId="LiveId" clId="{F682CE88-069A-4BFF-A2C2-2CF16E1A360C}" dt="2024-05-27T21:50:52.996" v="3923" actId="478"/>
          <ac:spMkLst>
            <pc:docMk/>
            <pc:sldMk cId="89874848" sldId="283"/>
            <ac:spMk id="41" creationId="{D3951D92-62FE-32F9-0CEA-898DC07AF8B5}"/>
          </ac:spMkLst>
        </pc:spChg>
        <pc:spChg chg="add del mod">
          <ac:chgData name="Yunus Emre Yavuz" userId="0c377b41ea0fda7e" providerId="LiveId" clId="{F682CE88-069A-4BFF-A2C2-2CF16E1A360C}" dt="2024-05-27T21:48:20.647" v="3765" actId="478"/>
          <ac:spMkLst>
            <pc:docMk/>
            <pc:sldMk cId="89874848" sldId="283"/>
            <ac:spMk id="42" creationId="{403714D1-9C3A-DE96-066C-A7548042C283}"/>
          </ac:spMkLst>
        </pc:spChg>
        <pc:spChg chg="add del mod ord">
          <ac:chgData name="Yunus Emre Yavuz" userId="0c377b41ea0fda7e" providerId="LiveId" clId="{F682CE88-069A-4BFF-A2C2-2CF16E1A360C}" dt="2024-05-27T22:45:04.920" v="4789" actId="478"/>
          <ac:spMkLst>
            <pc:docMk/>
            <pc:sldMk cId="89874848" sldId="283"/>
            <ac:spMk id="43" creationId="{00C15010-2133-E04B-AFAB-608BA49F22DE}"/>
          </ac:spMkLst>
        </pc:spChg>
        <pc:spChg chg="add del mod ord">
          <ac:chgData name="Yunus Emre Yavuz" userId="0c377b41ea0fda7e" providerId="LiveId" clId="{F682CE88-069A-4BFF-A2C2-2CF16E1A360C}" dt="2024-05-27T22:45:07.260" v="4791" actId="478"/>
          <ac:spMkLst>
            <pc:docMk/>
            <pc:sldMk cId="89874848" sldId="283"/>
            <ac:spMk id="44" creationId="{EAC2F239-81FF-BAEF-96B5-A33CC97C339E}"/>
          </ac:spMkLst>
        </pc:spChg>
        <pc:spChg chg="add mod">
          <ac:chgData name="Yunus Emre Yavuz" userId="0c377b41ea0fda7e" providerId="LiveId" clId="{F682CE88-069A-4BFF-A2C2-2CF16E1A360C}" dt="2024-05-27T21:48:26.182" v="3766"/>
          <ac:spMkLst>
            <pc:docMk/>
            <pc:sldMk cId="89874848" sldId="283"/>
            <ac:spMk id="45" creationId="{159F128E-0094-AF6C-FB6D-0AD8F3E57182}"/>
          </ac:spMkLst>
        </pc:spChg>
        <pc:spChg chg="add del">
          <ac:chgData name="Yunus Emre Yavuz" userId="0c377b41ea0fda7e" providerId="LiveId" clId="{F682CE88-069A-4BFF-A2C2-2CF16E1A360C}" dt="2024-05-27T21:51:05.118" v="3925" actId="22"/>
          <ac:spMkLst>
            <pc:docMk/>
            <pc:sldMk cId="89874848" sldId="283"/>
            <ac:spMk id="51" creationId="{B924D502-A325-805E-C309-A2F365C0A64E}"/>
          </ac:spMkLst>
        </pc:spChg>
        <pc:spChg chg="add del mod">
          <ac:chgData name="Yunus Emre Yavuz" userId="0c377b41ea0fda7e" providerId="LiveId" clId="{F682CE88-069A-4BFF-A2C2-2CF16E1A360C}" dt="2024-05-27T22:24:55.528" v="4149" actId="478"/>
          <ac:spMkLst>
            <pc:docMk/>
            <pc:sldMk cId="89874848" sldId="283"/>
            <ac:spMk id="52" creationId="{D7309629-AC29-F494-C023-40357C458C3C}"/>
          </ac:spMkLst>
        </pc:spChg>
        <pc:spChg chg="add del mod">
          <ac:chgData name="Yunus Emre Yavuz" userId="0c377b41ea0fda7e" providerId="LiveId" clId="{F682CE88-069A-4BFF-A2C2-2CF16E1A360C}" dt="2024-05-27T22:24:56.452" v="4150" actId="478"/>
          <ac:spMkLst>
            <pc:docMk/>
            <pc:sldMk cId="89874848" sldId="283"/>
            <ac:spMk id="53" creationId="{D6E0457A-9699-4047-9F30-BB5B7E83FDDA}"/>
          </ac:spMkLst>
        </pc:spChg>
        <pc:spChg chg="add del mod ord">
          <ac:chgData name="Yunus Emre Yavuz" userId="0c377b41ea0fda7e" providerId="LiveId" clId="{F682CE88-069A-4BFF-A2C2-2CF16E1A360C}" dt="2024-05-27T22:45:03.848" v="4788" actId="478"/>
          <ac:spMkLst>
            <pc:docMk/>
            <pc:sldMk cId="89874848" sldId="283"/>
            <ac:spMk id="54" creationId="{2E463C16-06BB-1708-492A-2895DAA32AB9}"/>
          </ac:spMkLst>
        </pc:spChg>
        <pc:spChg chg="add del mod">
          <ac:chgData name="Yunus Emre Yavuz" userId="0c377b41ea0fda7e" providerId="LiveId" clId="{F682CE88-069A-4BFF-A2C2-2CF16E1A360C}" dt="2024-05-27T22:32:15.204" v="4352" actId="478"/>
          <ac:spMkLst>
            <pc:docMk/>
            <pc:sldMk cId="89874848" sldId="283"/>
            <ac:spMk id="55" creationId="{065C54D5-A976-26D1-0D73-5A6E6F4F728F}"/>
          </ac:spMkLst>
        </pc:spChg>
        <pc:spChg chg="add del mod">
          <ac:chgData name="Yunus Emre Yavuz" userId="0c377b41ea0fda7e" providerId="LiveId" clId="{F682CE88-069A-4BFF-A2C2-2CF16E1A360C}" dt="2024-05-27T22:32:16.719" v="4354" actId="478"/>
          <ac:spMkLst>
            <pc:docMk/>
            <pc:sldMk cId="89874848" sldId="283"/>
            <ac:spMk id="56" creationId="{FF3734C9-FE80-EAC0-F688-8336EFD6E6D0}"/>
          </ac:spMkLst>
        </pc:spChg>
        <pc:spChg chg="add del mod">
          <ac:chgData name="Yunus Emre Yavuz" userId="0c377b41ea0fda7e" providerId="LiveId" clId="{F682CE88-069A-4BFF-A2C2-2CF16E1A360C}" dt="2024-05-27T22:32:17.845" v="4355" actId="478"/>
          <ac:spMkLst>
            <pc:docMk/>
            <pc:sldMk cId="89874848" sldId="283"/>
            <ac:spMk id="57" creationId="{4BE377B4-4A89-148E-40EF-195C8369D7A8}"/>
          </ac:spMkLst>
        </pc:spChg>
        <pc:spChg chg="add mod">
          <ac:chgData name="Yunus Emre Yavuz" userId="0c377b41ea0fda7e" providerId="LiveId" clId="{F682CE88-069A-4BFF-A2C2-2CF16E1A360C}" dt="2024-05-27T22:31:42.039" v="4331"/>
          <ac:spMkLst>
            <pc:docMk/>
            <pc:sldMk cId="89874848" sldId="283"/>
            <ac:spMk id="62" creationId="{F4BC8262-5DE7-D458-08FA-AD1129E1A48D}"/>
          </ac:spMkLst>
        </pc:spChg>
        <pc:spChg chg="add mod">
          <ac:chgData name="Yunus Emre Yavuz" userId="0c377b41ea0fda7e" providerId="LiveId" clId="{F682CE88-069A-4BFF-A2C2-2CF16E1A360C}" dt="2024-05-27T22:31:44.252" v="4332"/>
          <ac:spMkLst>
            <pc:docMk/>
            <pc:sldMk cId="89874848" sldId="283"/>
            <ac:spMk id="63" creationId="{41C633A0-EF0F-0286-3026-AE17193E97F8}"/>
          </ac:spMkLst>
        </pc:spChg>
        <pc:spChg chg="add mod">
          <ac:chgData name="Yunus Emre Yavuz" userId="0c377b41ea0fda7e" providerId="LiveId" clId="{F682CE88-069A-4BFF-A2C2-2CF16E1A360C}" dt="2024-05-27T22:31:44.252" v="4332"/>
          <ac:spMkLst>
            <pc:docMk/>
            <pc:sldMk cId="89874848" sldId="283"/>
            <ac:spMk id="64" creationId="{2AFA518E-8575-52CB-5F28-8062D5BD042E}"/>
          </ac:spMkLst>
        </pc:spChg>
        <pc:spChg chg="add mod">
          <ac:chgData name="Yunus Emre Yavuz" userId="0c377b41ea0fda7e" providerId="LiveId" clId="{F682CE88-069A-4BFF-A2C2-2CF16E1A360C}" dt="2024-06-01T23:27:21.941" v="9809" actId="208"/>
          <ac:spMkLst>
            <pc:docMk/>
            <pc:sldMk cId="89874848" sldId="283"/>
            <ac:spMk id="65" creationId="{797A8650-BCB6-251C-BD01-F7FFE511FADF}"/>
          </ac:spMkLst>
        </pc:spChg>
        <pc:spChg chg="add mod">
          <ac:chgData name="Yunus Emre Yavuz" userId="0c377b41ea0fda7e" providerId="LiveId" clId="{F682CE88-069A-4BFF-A2C2-2CF16E1A360C}" dt="2024-06-01T23:26:49.648" v="9805" actId="207"/>
          <ac:spMkLst>
            <pc:docMk/>
            <pc:sldMk cId="89874848" sldId="283"/>
            <ac:spMk id="66" creationId="{CEAEA905-5640-FE36-2D0A-7CD6E60EC2A7}"/>
          </ac:spMkLst>
        </pc:spChg>
        <pc:spChg chg="add mod">
          <ac:chgData name="Yunus Emre Yavuz" userId="0c377b41ea0fda7e" providerId="LiveId" clId="{F682CE88-069A-4BFF-A2C2-2CF16E1A360C}" dt="2024-06-01T23:26:49.648" v="9805" actId="207"/>
          <ac:spMkLst>
            <pc:docMk/>
            <pc:sldMk cId="89874848" sldId="283"/>
            <ac:spMk id="67" creationId="{8E4390DE-ECAC-BABC-91BB-8E5FC82537FB}"/>
          </ac:spMkLst>
        </pc:spChg>
        <pc:spChg chg="mod">
          <ac:chgData name="Yunus Emre Yavuz" userId="0c377b41ea0fda7e" providerId="LiveId" clId="{F682CE88-069A-4BFF-A2C2-2CF16E1A360C}" dt="2024-06-01T23:27:46.361" v="9817" actId="208"/>
          <ac:spMkLst>
            <pc:docMk/>
            <pc:sldMk cId="89874848" sldId="283"/>
            <ac:spMk id="70" creationId="{E1F0046F-7388-C3C3-A8AC-33F3FCFE08C9}"/>
          </ac:spMkLst>
        </pc:spChg>
        <pc:spChg chg="mod">
          <ac:chgData name="Yunus Emre Yavuz" userId="0c377b41ea0fda7e" providerId="LiveId" clId="{F682CE88-069A-4BFF-A2C2-2CF16E1A360C}" dt="2024-06-01T23:27:37.880" v="9815" actId="207"/>
          <ac:spMkLst>
            <pc:docMk/>
            <pc:sldMk cId="89874848" sldId="283"/>
            <ac:spMk id="71" creationId="{D3CB141F-B693-AD85-575F-56407899A6CC}"/>
          </ac:spMkLst>
        </pc:spChg>
        <pc:spChg chg="mod">
          <ac:chgData name="Yunus Emre Yavuz" userId="0c377b41ea0fda7e" providerId="LiveId" clId="{F682CE88-069A-4BFF-A2C2-2CF16E1A360C}" dt="2024-06-01T23:27:37.880" v="9815" actId="207"/>
          <ac:spMkLst>
            <pc:docMk/>
            <pc:sldMk cId="89874848" sldId="283"/>
            <ac:spMk id="72" creationId="{A5FF605A-E9A6-7B50-419A-8A6D71DC5FAA}"/>
          </ac:spMkLst>
        </pc:spChg>
        <pc:spChg chg="mod">
          <ac:chgData name="Yunus Emre Yavuz" userId="0c377b41ea0fda7e" providerId="LiveId" clId="{F682CE88-069A-4BFF-A2C2-2CF16E1A360C}" dt="2024-06-01T23:27:03.301" v="9807" actId="208"/>
          <ac:spMkLst>
            <pc:docMk/>
            <pc:sldMk cId="89874848" sldId="283"/>
            <ac:spMk id="74" creationId="{532D4BE9-5E28-117F-97B3-D59FC17F3E84}"/>
          </ac:spMkLst>
        </pc:spChg>
        <pc:spChg chg="mod">
          <ac:chgData name="Yunus Emre Yavuz" userId="0c377b41ea0fda7e" providerId="LiveId" clId="{F682CE88-069A-4BFF-A2C2-2CF16E1A360C}" dt="2024-06-01T23:26:49.648" v="9805" actId="207"/>
          <ac:spMkLst>
            <pc:docMk/>
            <pc:sldMk cId="89874848" sldId="283"/>
            <ac:spMk id="75" creationId="{73B95ECA-9CAE-D8C7-74D6-D6194C696AFE}"/>
          </ac:spMkLst>
        </pc:spChg>
        <pc:spChg chg="mod">
          <ac:chgData name="Yunus Emre Yavuz" userId="0c377b41ea0fda7e" providerId="LiveId" clId="{F682CE88-069A-4BFF-A2C2-2CF16E1A360C}" dt="2024-06-01T23:26:49.648" v="9805" actId="207"/>
          <ac:spMkLst>
            <pc:docMk/>
            <pc:sldMk cId="89874848" sldId="283"/>
            <ac:spMk id="76" creationId="{FA08A143-17FE-89F8-3309-886DB4980CAC}"/>
          </ac:spMkLst>
        </pc:spChg>
        <pc:spChg chg="add del mod">
          <ac:chgData name="Yunus Emre Yavuz" userId="0c377b41ea0fda7e" providerId="LiveId" clId="{F682CE88-069A-4BFF-A2C2-2CF16E1A360C}" dt="2024-05-27T22:45:06.406" v="4790" actId="478"/>
          <ac:spMkLst>
            <pc:docMk/>
            <pc:sldMk cId="89874848" sldId="283"/>
            <ac:spMk id="78" creationId="{61BB4FD1-424F-25CB-A1EA-B46FFF1C5ECC}"/>
          </ac:spMkLst>
        </pc:spChg>
        <pc:spChg chg="add del mod">
          <ac:chgData name="Yunus Emre Yavuz" userId="0c377b41ea0fda7e" providerId="LiveId" clId="{F682CE88-069A-4BFF-A2C2-2CF16E1A360C}" dt="2024-05-27T22:45:08.271" v="4792" actId="478"/>
          <ac:spMkLst>
            <pc:docMk/>
            <pc:sldMk cId="89874848" sldId="283"/>
            <ac:spMk id="80" creationId="{140F6E8E-B1F2-42F5-CF6D-C7FFFB50F0A1}"/>
          </ac:spMkLst>
        </pc:spChg>
        <pc:spChg chg="mod">
          <ac:chgData name="Yunus Emre Yavuz" userId="0c377b41ea0fda7e" providerId="LiveId" clId="{F682CE88-069A-4BFF-A2C2-2CF16E1A360C}" dt="2024-05-28T15:31:04.073" v="5060"/>
          <ac:spMkLst>
            <pc:docMk/>
            <pc:sldMk cId="89874848" sldId="283"/>
            <ac:spMk id="83" creationId="{ACC0188E-64B5-D6B2-941D-A305A81CD88C}"/>
          </ac:spMkLst>
        </pc:spChg>
        <pc:spChg chg="mod">
          <ac:chgData name="Yunus Emre Yavuz" userId="0c377b41ea0fda7e" providerId="LiveId" clId="{F682CE88-069A-4BFF-A2C2-2CF16E1A360C}" dt="2024-05-28T15:31:04.073" v="5060"/>
          <ac:spMkLst>
            <pc:docMk/>
            <pc:sldMk cId="89874848" sldId="283"/>
            <ac:spMk id="84" creationId="{BF83F416-E421-606F-BD54-00C4075F47C7}"/>
          </ac:spMkLst>
        </pc:spChg>
        <pc:spChg chg="mod">
          <ac:chgData name="Yunus Emre Yavuz" userId="0c377b41ea0fda7e" providerId="LiveId" clId="{F682CE88-069A-4BFF-A2C2-2CF16E1A360C}" dt="2024-05-28T15:31:04.073" v="5060"/>
          <ac:spMkLst>
            <pc:docMk/>
            <pc:sldMk cId="89874848" sldId="283"/>
            <ac:spMk id="85" creationId="{E7384081-3070-5508-090E-28CD64AE5211}"/>
          </ac:spMkLst>
        </pc:spChg>
        <pc:spChg chg="mod">
          <ac:chgData name="Yunus Emre Yavuz" userId="0c377b41ea0fda7e" providerId="LiveId" clId="{F682CE88-069A-4BFF-A2C2-2CF16E1A360C}" dt="2024-05-28T15:31:51.815" v="5223"/>
          <ac:spMkLst>
            <pc:docMk/>
            <pc:sldMk cId="89874848" sldId="283"/>
            <ac:spMk id="89" creationId="{2B5049E0-34CF-9232-F704-28FC79CDB03A}"/>
          </ac:spMkLst>
        </pc:spChg>
        <pc:spChg chg="mod">
          <ac:chgData name="Yunus Emre Yavuz" userId="0c377b41ea0fda7e" providerId="LiveId" clId="{F682CE88-069A-4BFF-A2C2-2CF16E1A360C}" dt="2024-05-28T15:31:51.815" v="5223"/>
          <ac:spMkLst>
            <pc:docMk/>
            <pc:sldMk cId="89874848" sldId="283"/>
            <ac:spMk id="90" creationId="{3A0E53F2-45DC-772C-9754-1DAA1686DD8E}"/>
          </ac:spMkLst>
        </pc:spChg>
        <pc:spChg chg="mod">
          <ac:chgData name="Yunus Emre Yavuz" userId="0c377b41ea0fda7e" providerId="LiveId" clId="{F682CE88-069A-4BFF-A2C2-2CF16E1A360C}" dt="2024-05-28T15:31:51.815" v="5223"/>
          <ac:spMkLst>
            <pc:docMk/>
            <pc:sldMk cId="89874848" sldId="283"/>
            <ac:spMk id="91" creationId="{BD1A5BBD-70E1-5341-F0CC-5F51E62D33D6}"/>
          </ac:spMkLst>
        </pc:spChg>
        <pc:spChg chg="add mod">
          <ac:chgData name="Yunus Emre Yavuz" userId="0c377b41ea0fda7e" providerId="LiveId" clId="{F682CE88-069A-4BFF-A2C2-2CF16E1A360C}" dt="2024-05-28T16:06:34.570" v="6592"/>
          <ac:spMkLst>
            <pc:docMk/>
            <pc:sldMk cId="89874848" sldId="283"/>
            <ac:spMk id="96" creationId="{8B64A8EB-B66C-94FD-F22B-8EEB551B85AC}"/>
          </ac:spMkLst>
        </pc:spChg>
        <pc:grpChg chg="add mod">
          <ac:chgData name="Yunus Emre Yavuz" userId="0c377b41ea0fda7e" providerId="LiveId" clId="{F682CE88-069A-4BFF-A2C2-2CF16E1A360C}" dt="2024-06-01T23:28:55.737" v="9873" actId="1038"/>
          <ac:grpSpMkLst>
            <pc:docMk/>
            <pc:sldMk cId="89874848" sldId="283"/>
            <ac:grpSpMk id="3" creationId="{C1F2846A-93E9-F727-683D-3F8B0D7AAD78}"/>
          </ac:grpSpMkLst>
        </pc:grpChg>
        <pc:grpChg chg="add mod">
          <ac:chgData name="Yunus Emre Yavuz" userId="0c377b41ea0fda7e" providerId="LiveId" clId="{F682CE88-069A-4BFF-A2C2-2CF16E1A360C}" dt="2024-06-01T23:26:49.648" v="9805" actId="207"/>
          <ac:grpSpMkLst>
            <pc:docMk/>
            <pc:sldMk cId="89874848" sldId="283"/>
            <ac:grpSpMk id="68" creationId="{6A6D2508-905E-236F-BD2F-A6EE44D54651}"/>
          </ac:grpSpMkLst>
        </pc:grpChg>
        <pc:grpChg chg="add mod">
          <ac:chgData name="Yunus Emre Yavuz" userId="0c377b41ea0fda7e" providerId="LiveId" clId="{F682CE88-069A-4BFF-A2C2-2CF16E1A360C}" dt="2024-06-01T23:27:37.880" v="9815" actId="207"/>
          <ac:grpSpMkLst>
            <pc:docMk/>
            <pc:sldMk cId="89874848" sldId="283"/>
            <ac:grpSpMk id="69" creationId="{D0AC2BB2-3824-59E2-C047-A47EB989F39D}"/>
          </ac:grpSpMkLst>
        </pc:grpChg>
        <pc:grpChg chg="add mod">
          <ac:chgData name="Yunus Emre Yavuz" userId="0c377b41ea0fda7e" providerId="LiveId" clId="{F682CE88-069A-4BFF-A2C2-2CF16E1A360C}" dt="2024-06-01T23:26:49.648" v="9805" actId="207"/>
          <ac:grpSpMkLst>
            <pc:docMk/>
            <pc:sldMk cId="89874848" sldId="283"/>
            <ac:grpSpMk id="73" creationId="{6762C7B1-AE1C-9DF5-A9DF-3F300F7F97BC}"/>
          </ac:grpSpMkLst>
        </pc:grpChg>
        <pc:grpChg chg="add del mod">
          <ac:chgData name="Yunus Emre Yavuz" userId="0c377b41ea0fda7e" providerId="LiveId" clId="{F682CE88-069A-4BFF-A2C2-2CF16E1A360C}" dt="2024-06-01T23:28:49.244" v="9822" actId="478"/>
          <ac:grpSpMkLst>
            <pc:docMk/>
            <pc:sldMk cId="89874848" sldId="283"/>
            <ac:grpSpMk id="82" creationId="{818CBE82-71DD-911E-7F6D-70438544F1D0}"/>
          </ac:grpSpMkLst>
        </pc:grpChg>
        <pc:grpChg chg="add mod">
          <ac:chgData name="Yunus Emre Yavuz" userId="0c377b41ea0fda7e" providerId="LiveId" clId="{F682CE88-069A-4BFF-A2C2-2CF16E1A360C}" dt="2024-05-28T15:31:51.815" v="5223"/>
          <ac:grpSpMkLst>
            <pc:docMk/>
            <pc:sldMk cId="89874848" sldId="283"/>
            <ac:grpSpMk id="88" creationId="{ACF061A0-AC70-07D4-65C8-5515DC24EBA0}"/>
          </ac:grpSpMkLst>
        </pc:grpChg>
        <pc:picChg chg="add del mod">
          <ac:chgData name="Yunus Emre Yavuz" userId="0c377b41ea0fda7e" providerId="LiveId" clId="{F682CE88-069A-4BFF-A2C2-2CF16E1A360C}" dt="2024-05-29T13:30:30.251" v="7883" actId="478"/>
          <ac:picMkLst>
            <pc:docMk/>
            <pc:sldMk cId="89874848" sldId="283"/>
            <ac:picMk id="3" creationId="{4B3C484A-5E7B-AEA7-8CAC-DB55398E1A3E}"/>
          </ac:picMkLst>
        </pc:picChg>
        <pc:picChg chg="add del mod">
          <ac:chgData name="Yunus Emre Yavuz" userId="0c377b41ea0fda7e" providerId="LiveId" clId="{F682CE88-069A-4BFF-A2C2-2CF16E1A360C}" dt="2024-05-29T13:30:30.251" v="7883" actId="478"/>
          <ac:picMkLst>
            <pc:docMk/>
            <pc:sldMk cId="89874848" sldId="283"/>
            <ac:picMk id="5" creationId="{9F4D54BA-2E7E-97A9-97A7-1D7BF5F42FC3}"/>
          </ac:picMkLst>
        </pc:picChg>
        <pc:picChg chg="add del mod">
          <ac:chgData name="Yunus Emre Yavuz" userId="0c377b41ea0fda7e" providerId="LiveId" clId="{F682CE88-069A-4BFF-A2C2-2CF16E1A360C}" dt="2024-05-29T13:30:30.251" v="7883" actId="478"/>
          <ac:picMkLst>
            <pc:docMk/>
            <pc:sldMk cId="89874848" sldId="283"/>
            <ac:picMk id="7" creationId="{04B4BD46-8836-318A-28DE-935EA8F529A6}"/>
          </ac:picMkLst>
        </pc:picChg>
        <pc:picChg chg="add del mod">
          <ac:chgData name="Yunus Emre Yavuz" userId="0c377b41ea0fda7e" providerId="LiveId" clId="{F682CE88-069A-4BFF-A2C2-2CF16E1A360C}" dt="2024-06-02T21:46:14.859" v="11838" actId="478"/>
          <ac:picMkLst>
            <pc:docMk/>
            <pc:sldMk cId="89874848" sldId="283"/>
            <ac:picMk id="22" creationId="{13102711-DF82-A149-13CE-0F91EF363A4D}"/>
          </ac:picMkLst>
        </pc:picChg>
        <pc:picChg chg="add del mod">
          <ac:chgData name="Yunus Emre Yavuz" userId="0c377b41ea0fda7e" providerId="LiveId" clId="{F682CE88-069A-4BFF-A2C2-2CF16E1A360C}" dt="2024-06-02T21:46:14.859" v="11838" actId="478"/>
          <ac:picMkLst>
            <pc:docMk/>
            <pc:sldMk cId="89874848" sldId="283"/>
            <ac:picMk id="27" creationId="{9048A4BE-FEC4-EE04-C69E-7CADFEB28F14}"/>
          </ac:picMkLst>
        </pc:picChg>
        <pc:picChg chg="add del mod">
          <ac:chgData name="Yunus Emre Yavuz" userId="0c377b41ea0fda7e" providerId="LiveId" clId="{F682CE88-069A-4BFF-A2C2-2CF16E1A360C}" dt="2024-05-27T21:52:50.163" v="3945" actId="478"/>
          <ac:picMkLst>
            <pc:docMk/>
            <pc:sldMk cId="89874848" sldId="283"/>
            <ac:picMk id="47" creationId="{B02C8184-C6F2-A672-6FDA-08AD94FB63C1}"/>
          </ac:picMkLst>
        </pc:picChg>
        <pc:picChg chg="add del mod">
          <ac:chgData name="Yunus Emre Yavuz" userId="0c377b41ea0fda7e" providerId="LiveId" clId="{F682CE88-069A-4BFF-A2C2-2CF16E1A360C}" dt="2024-05-27T21:52:50.532" v="3946" actId="478"/>
          <ac:picMkLst>
            <pc:docMk/>
            <pc:sldMk cId="89874848" sldId="283"/>
            <ac:picMk id="49" creationId="{BC78C496-0F6D-6795-92A2-44DAEE275A06}"/>
          </ac:picMkLst>
        </pc:picChg>
        <pc:picChg chg="add del mod">
          <ac:chgData name="Yunus Emre Yavuz" userId="0c377b41ea0fda7e" providerId="LiveId" clId="{F682CE88-069A-4BFF-A2C2-2CF16E1A360C}" dt="2024-05-27T22:26:32.233" v="4159" actId="478"/>
          <ac:picMkLst>
            <pc:docMk/>
            <pc:sldMk cId="89874848" sldId="283"/>
            <ac:picMk id="58" creationId="{56029D10-6E29-2647-902A-61F12A84E3B7}"/>
          </ac:picMkLst>
        </pc:picChg>
        <pc:picChg chg="add mod">
          <ac:chgData name="Yunus Emre Yavuz" userId="0c377b41ea0fda7e" providerId="LiveId" clId="{F682CE88-069A-4BFF-A2C2-2CF16E1A360C}" dt="2024-05-27T22:26:50.725" v="4162" actId="1076"/>
          <ac:picMkLst>
            <pc:docMk/>
            <pc:sldMk cId="89874848" sldId="283"/>
            <ac:picMk id="59" creationId="{2550E666-534C-9F3E-D68C-B751CB5A031D}"/>
          </ac:picMkLst>
        </pc:picChg>
        <pc:picChg chg="add mod">
          <ac:chgData name="Yunus Emre Yavuz" userId="0c377b41ea0fda7e" providerId="LiveId" clId="{F682CE88-069A-4BFF-A2C2-2CF16E1A360C}" dt="2024-05-27T22:26:50.725" v="4162" actId="1076"/>
          <ac:picMkLst>
            <pc:docMk/>
            <pc:sldMk cId="89874848" sldId="283"/>
            <ac:picMk id="60" creationId="{6E5AD3FE-CDD4-242A-C9BD-BD1E8A183E54}"/>
          </ac:picMkLst>
        </pc:picChg>
        <pc:picChg chg="add mod">
          <ac:chgData name="Yunus Emre Yavuz" userId="0c377b41ea0fda7e" providerId="LiveId" clId="{F682CE88-069A-4BFF-A2C2-2CF16E1A360C}" dt="2024-05-27T22:26:50.725" v="4162" actId="1076"/>
          <ac:picMkLst>
            <pc:docMk/>
            <pc:sldMk cId="89874848" sldId="283"/>
            <ac:picMk id="61" creationId="{9F09DB6A-7001-1D47-272E-9DB69F63D45B}"/>
          </ac:picMkLst>
        </pc:picChg>
        <pc:picChg chg="add mod">
          <ac:chgData name="Yunus Emre Yavuz" userId="0c377b41ea0fda7e" providerId="LiveId" clId="{F682CE88-069A-4BFF-A2C2-2CF16E1A360C}" dt="2024-05-28T15:31:11.587" v="5222" actId="1035"/>
          <ac:picMkLst>
            <pc:docMk/>
            <pc:sldMk cId="89874848" sldId="283"/>
            <ac:picMk id="81" creationId="{53647C11-8A86-DDA8-8451-A810D72F333D}"/>
          </ac:picMkLst>
        </pc:picChg>
        <pc:picChg chg="add mod">
          <ac:chgData name="Yunus Emre Yavuz" userId="0c377b41ea0fda7e" providerId="LiveId" clId="{F682CE88-069A-4BFF-A2C2-2CF16E1A360C}" dt="2024-05-28T15:31:11.587" v="5222" actId="1035"/>
          <ac:picMkLst>
            <pc:docMk/>
            <pc:sldMk cId="89874848" sldId="283"/>
            <ac:picMk id="86" creationId="{66A27DF0-6D26-78CC-3B6E-329F5F604909}"/>
          </ac:picMkLst>
        </pc:picChg>
        <pc:picChg chg="add mod">
          <ac:chgData name="Yunus Emre Yavuz" userId="0c377b41ea0fda7e" providerId="LiveId" clId="{F682CE88-069A-4BFF-A2C2-2CF16E1A360C}" dt="2024-05-28T15:31:51.815" v="5223"/>
          <ac:picMkLst>
            <pc:docMk/>
            <pc:sldMk cId="89874848" sldId="283"/>
            <ac:picMk id="87" creationId="{7A7A4049-3C84-9296-5F94-87D7D4BB347F}"/>
          </ac:picMkLst>
        </pc:picChg>
        <pc:picChg chg="add mod">
          <ac:chgData name="Yunus Emre Yavuz" userId="0c377b41ea0fda7e" providerId="LiveId" clId="{F682CE88-069A-4BFF-A2C2-2CF16E1A360C}" dt="2024-05-28T15:31:51.815" v="5223"/>
          <ac:picMkLst>
            <pc:docMk/>
            <pc:sldMk cId="89874848" sldId="283"/>
            <ac:picMk id="92" creationId="{C88BFCBC-D15E-E835-BAB6-4CE11F67E16C}"/>
          </ac:picMkLst>
        </pc:picChg>
        <pc:picChg chg="add del mod">
          <ac:chgData name="Yunus Emre Yavuz" userId="0c377b41ea0fda7e" providerId="LiveId" clId="{F682CE88-069A-4BFF-A2C2-2CF16E1A360C}" dt="2024-05-28T21:41:34.978" v="7002" actId="478"/>
          <ac:picMkLst>
            <pc:docMk/>
            <pc:sldMk cId="89874848" sldId="283"/>
            <ac:picMk id="93" creationId="{19E613C4-BCA0-DC78-232E-1F07DC212A49}"/>
          </ac:picMkLst>
        </pc:picChg>
        <pc:picChg chg="add del mod">
          <ac:chgData name="Yunus Emre Yavuz" userId="0c377b41ea0fda7e" providerId="LiveId" clId="{F682CE88-069A-4BFF-A2C2-2CF16E1A360C}" dt="2024-05-28T21:41:35.308" v="7003" actId="478"/>
          <ac:picMkLst>
            <pc:docMk/>
            <pc:sldMk cId="89874848" sldId="283"/>
            <ac:picMk id="94" creationId="{7581B243-3868-4066-ABAC-7A12231A4C0B}"/>
          </ac:picMkLst>
        </pc:picChg>
        <pc:picChg chg="add del mod">
          <ac:chgData name="Yunus Emre Yavuz" userId="0c377b41ea0fda7e" providerId="LiveId" clId="{F682CE88-069A-4BFF-A2C2-2CF16E1A360C}" dt="2024-05-28T21:41:35.689" v="7004" actId="478"/>
          <ac:picMkLst>
            <pc:docMk/>
            <pc:sldMk cId="89874848" sldId="283"/>
            <ac:picMk id="95" creationId="{40AF8077-C270-FE08-8AB8-8838CA9608ED}"/>
          </ac:picMkLst>
        </pc:picChg>
      </pc:sldChg>
      <pc:sldChg chg="addSp delSp modSp add del mod ord">
        <pc:chgData name="Yunus Emre Yavuz" userId="0c377b41ea0fda7e" providerId="LiveId" clId="{F682CE88-069A-4BFF-A2C2-2CF16E1A360C}" dt="2024-05-27T12:10:25.666" v="1495" actId="2696"/>
        <pc:sldMkLst>
          <pc:docMk/>
          <pc:sldMk cId="789718852" sldId="284"/>
        </pc:sldMkLst>
        <pc:spChg chg="add del mod">
          <ac:chgData name="Yunus Emre Yavuz" userId="0c377b41ea0fda7e" providerId="LiveId" clId="{F682CE88-069A-4BFF-A2C2-2CF16E1A360C}" dt="2024-05-27T12:03:38.822" v="1474" actId="478"/>
          <ac:spMkLst>
            <pc:docMk/>
            <pc:sldMk cId="789718852" sldId="284"/>
            <ac:spMk id="3" creationId="{36D71221-89FA-ECA4-5FA6-445680845F8D}"/>
          </ac:spMkLst>
        </pc:spChg>
        <pc:graphicFrameChg chg="mod">
          <ac:chgData name="Yunus Emre Yavuz" userId="0c377b41ea0fda7e" providerId="LiveId" clId="{F682CE88-069A-4BFF-A2C2-2CF16E1A360C}" dt="2024-05-27T12:09:47.799" v="1494" actId="14100"/>
          <ac:graphicFrameMkLst>
            <pc:docMk/>
            <pc:sldMk cId="789718852" sldId="284"/>
            <ac:graphicFrameMk id="5" creationId="{6B755CF7-33E2-53F6-01C9-F08D923079A9}"/>
          </ac:graphicFrameMkLst>
        </pc:graphicFrameChg>
        <pc:graphicFrameChg chg="del">
          <ac:chgData name="Yunus Emre Yavuz" userId="0c377b41ea0fda7e" providerId="LiveId" clId="{F682CE88-069A-4BFF-A2C2-2CF16E1A360C}" dt="2024-05-27T12:03:37.629" v="1473" actId="478"/>
          <ac:graphicFrameMkLst>
            <pc:docMk/>
            <pc:sldMk cId="789718852" sldId="284"/>
            <ac:graphicFrameMk id="31" creationId="{6E7ACD68-155C-336C-AE9A-28BF3B3629FC}"/>
          </ac:graphicFrameMkLst>
        </pc:graphicFrameChg>
      </pc:sldChg>
      <pc:sldChg chg="addSp modSp add del mod">
        <pc:chgData name="Yunus Emre Yavuz" userId="0c377b41ea0fda7e" providerId="LiveId" clId="{F682CE88-069A-4BFF-A2C2-2CF16E1A360C}" dt="2024-05-27T13:53:43.142" v="2568" actId="2696"/>
        <pc:sldMkLst>
          <pc:docMk/>
          <pc:sldMk cId="1151370970" sldId="284"/>
        </pc:sldMkLst>
        <pc:spChg chg="add mod">
          <ac:chgData name="Yunus Emre Yavuz" userId="0c377b41ea0fda7e" providerId="LiveId" clId="{F682CE88-069A-4BFF-A2C2-2CF16E1A360C}" dt="2024-05-27T13:42:55.283" v="2430"/>
          <ac:spMkLst>
            <pc:docMk/>
            <pc:sldMk cId="1151370970" sldId="284"/>
            <ac:spMk id="3" creationId="{F6B95E82-964C-07FC-BF00-E26043190C59}"/>
          </ac:spMkLst>
        </pc:spChg>
        <pc:spChg chg="add mod">
          <ac:chgData name="Yunus Emre Yavuz" userId="0c377b41ea0fda7e" providerId="LiveId" clId="{F682CE88-069A-4BFF-A2C2-2CF16E1A360C}" dt="2024-05-27T13:42:58.829" v="2432" actId="1076"/>
          <ac:spMkLst>
            <pc:docMk/>
            <pc:sldMk cId="1151370970" sldId="284"/>
            <ac:spMk id="5" creationId="{A18DDC99-5DB4-DAD6-03C8-F1983284ACD6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6" creationId="{FA4E0E82-0071-A672-F591-CB32743B6D03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8" creationId="{274490C4-7549-12FD-2B74-4D262AF9E8B5}"/>
          </ac:spMkLst>
        </pc:spChg>
        <pc:spChg chg="add 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9" creationId="{A4004422-9B7F-82B4-0D15-5D56BA610AE4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10" creationId="{5571306C-2F54-E876-EAB4-0A23995B7900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12" creationId="{B08C05A9-F874-11DA-5D48-DF4E66C05C2C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14" creationId="{150AB57D-E7E2-DD8C-F4EC-B08213FC53E0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15" creationId="{E33A406A-FCBC-AF8A-19FF-9568DC9311ED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16" creationId="{5BE0BEA6-DDB6-B53E-13DA-48F51A0EBDD7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18" creationId="{3E6E5DE3-67D9-EA89-7A0E-03C1D596F695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21" creationId="{5F521E90-4D15-4451-978D-CA0D665CAE76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22" creationId="{9E1230C2-11B2-4574-11E6-C6EF7F73606E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23" creationId="{1502D54E-A295-8D3E-1E69-7237E9790559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24" creationId="{168860F3-0C8C-8CD3-BC43-5023EBC5AEBD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25" creationId="{43D38D3B-0CC2-CB56-3809-041A8CE57908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26" creationId="{32BBB270-C0DB-00AD-80C7-7FD136831725}"/>
          </ac:spMkLst>
        </pc:spChg>
        <pc:spChg chg="add 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27" creationId="{ED646C08-95C3-0C1E-E952-0FCBD621884F}"/>
          </ac:spMkLst>
        </pc:spChg>
        <pc:spChg chg="add 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28" creationId="{DBCFA251-5BDB-7A39-86B9-9F43402CC6BD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29" creationId="{1C8B38D4-9D92-4608-A16B-260E8CC21335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30" creationId="{A02B7FE0-D1EA-9629-5AA1-F8DCCA91F9CE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39" creationId="{DE5505F7-986F-F155-12BB-B2620A145746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44" creationId="{D96FD21F-9D63-E361-C16C-47C557C90673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51" creationId="{882EE656-7AA5-CAA5-2C43-210C518C470B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52" creationId="{A98B5AD8-C57E-57D0-954C-A179D72FCDC2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55" creationId="{29082D60-C0D0-9443-6D4E-F091540E4A39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56" creationId="{0D7E7A7D-BF09-5EA9-CBCD-08DCDEC3945C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59" creationId="{8BD851CE-C0FC-5FC7-9A80-FBC391241564}"/>
          </ac:spMkLst>
        </pc:spChg>
        <pc:spChg chg="mod modVis">
          <ac:chgData name="Yunus Emre Yavuz" userId="0c377b41ea0fda7e" providerId="LiveId" clId="{F682CE88-069A-4BFF-A2C2-2CF16E1A360C}" dt="2024-05-27T13:53:23.861" v="2567" actId="33935"/>
          <ac:spMkLst>
            <pc:docMk/>
            <pc:sldMk cId="1151370970" sldId="284"/>
            <ac:spMk id="60" creationId="{5CDA2208-ECFA-FDFE-FB39-5B26C7115FB9}"/>
          </ac:spMkLst>
        </pc:spChg>
        <pc:graphicFrameChg chg="mod modVis">
          <ac:chgData name="Yunus Emre Yavuz" userId="0c377b41ea0fda7e" providerId="LiveId" clId="{F682CE88-069A-4BFF-A2C2-2CF16E1A360C}" dt="2024-05-27T13:53:23.861" v="2567" actId="33935"/>
          <ac:graphicFrameMkLst>
            <pc:docMk/>
            <pc:sldMk cId="1151370970" sldId="284"/>
            <ac:graphicFrameMk id="45" creationId="{A21E84AB-8F5D-4738-0351-ACAEBB46A3EE}"/>
          </ac:graphicFrameMkLst>
        </pc:graphicFrameChg>
        <pc:picChg chg="add mod">
          <ac:chgData name="Yunus Emre Yavuz" userId="0c377b41ea0fda7e" providerId="LiveId" clId="{F682CE88-069A-4BFF-A2C2-2CF16E1A360C}" dt="2024-05-27T13:42:55.283" v="2430"/>
          <ac:picMkLst>
            <pc:docMk/>
            <pc:sldMk cId="1151370970" sldId="284"/>
            <ac:picMk id="2" creationId="{46A1FAA0-E503-912D-51E8-B3C24D7E66D2}"/>
          </ac:picMkLst>
        </pc:picChg>
        <pc:picChg chg="add mod modVis">
          <ac:chgData name="Yunus Emre Yavuz" userId="0c377b41ea0fda7e" providerId="LiveId" clId="{F682CE88-069A-4BFF-A2C2-2CF16E1A360C}" dt="2024-05-27T13:53:23.861" v="2567" actId="33935"/>
          <ac:picMkLst>
            <pc:docMk/>
            <pc:sldMk cId="1151370970" sldId="284"/>
            <ac:picMk id="7" creationId="{E7CC9218-1E96-E10B-02FE-C39FC71C5F8D}"/>
          </ac:picMkLst>
        </pc:picChg>
        <pc:picChg chg="mod modVis">
          <ac:chgData name="Yunus Emre Yavuz" userId="0c377b41ea0fda7e" providerId="LiveId" clId="{F682CE88-069A-4BFF-A2C2-2CF16E1A360C}" dt="2024-05-27T13:53:23.861" v="2567" actId="33935"/>
          <ac:picMkLst>
            <pc:docMk/>
            <pc:sldMk cId="1151370970" sldId="284"/>
            <ac:picMk id="32" creationId="{93968BBC-732A-48C8-BACF-4E486311D791}"/>
          </ac:picMkLst>
        </pc:picChg>
        <pc:picChg chg="mod modVis">
          <ac:chgData name="Yunus Emre Yavuz" userId="0c377b41ea0fda7e" providerId="LiveId" clId="{F682CE88-069A-4BFF-A2C2-2CF16E1A360C}" dt="2024-05-27T13:53:23.861" v="2567" actId="33935"/>
          <ac:picMkLst>
            <pc:docMk/>
            <pc:sldMk cId="1151370970" sldId="284"/>
            <ac:picMk id="43" creationId="{13C0F2B7-86E2-AD06-E1F9-E8D7A6B7F5C3}"/>
          </ac:picMkLst>
        </pc:picChg>
        <pc:picChg chg="mod modVis">
          <ac:chgData name="Yunus Emre Yavuz" userId="0c377b41ea0fda7e" providerId="LiveId" clId="{F682CE88-069A-4BFF-A2C2-2CF16E1A360C}" dt="2024-05-27T13:53:23.861" v="2567" actId="33935"/>
          <ac:picMkLst>
            <pc:docMk/>
            <pc:sldMk cId="1151370970" sldId="284"/>
            <ac:picMk id="54" creationId="{C2CD3B96-767C-62D2-4100-FF418F2521D3}"/>
          </ac:picMkLst>
        </pc:picChg>
        <pc:picChg chg="mod modVis">
          <ac:chgData name="Yunus Emre Yavuz" userId="0c377b41ea0fda7e" providerId="LiveId" clId="{F682CE88-069A-4BFF-A2C2-2CF16E1A360C}" dt="2024-05-27T13:53:23.861" v="2567" actId="33935"/>
          <ac:picMkLst>
            <pc:docMk/>
            <pc:sldMk cId="1151370970" sldId="284"/>
            <ac:picMk id="58" creationId="{6F2E518F-905C-CF6C-D4A9-527488EE24F8}"/>
          </ac:picMkLst>
        </pc:picChg>
        <pc:cxnChg chg="mod modVis">
          <ac:chgData name="Yunus Emre Yavuz" userId="0c377b41ea0fda7e" providerId="LiveId" clId="{F682CE88-069A-4BFF-A2C2-2CF16E1A360C}" dt="2024-05-27T13:53:23.861" v="2567" actId="33935"/>
          <ac:cxnSpMkLst>
            <pc:docMk/>
            <pc:sldMk cId="1151370970" sldId="284"/>
            <ac:cxnSpMk id="4" creationId="{A90D4011-6568-3BC3-30A3-6BA83CA7D7EE}"/>
          </ac:cxnSpMkLst>
        </pc:cxnChg>
        <pc:cxnChg chg="mod modVis">
          <ac:chgData name="Yunus Emre Yavuz" userId="0c377b41ea0fda7e" providerId="LiveId" clId="{F682CE88-069A-4BFF-A2C2-2CF16E1A360C}" dt="2024-05-27T13:53:23.861" v="2567" actId="33935"/>
          <ac:cxnSpMkLst>
            <pc:docMk/>
            <pc:sldMk cId="1151370970" sldId="284"/>
            <ac:cxnSpMk id="11" creationId="{40248962-E35C-5AB7-6C37-6C2A202CFEF9}"/>
          </ac:cxnSpMkLst>
        </pc:cxnChg>
        <pc:cxnChg chg="mod modVis">
          <ac:chgData name="Yunus Emre Yavuz" userId="0c377b41ea0fda7e" providerId="LiveId" clId="{F682CE88-069A-4BFF-A2C2-2CF16E1A360C}" dt="2024-05-27T13:53:23.861" v="2567" actId="33935"/>
          <ac:cxnSpMkLst>
            <pc:docMk/>
            <pc:sldMk cId="1151370970" sldId="284"/>
            <ac:cxnSpMk id="13" creationId="{0BC02696-1B42-0501-CA44-0D258022AAB5}"/>
          </ac:cxnSpMkLst>
        </pc:cxnChg>
        <pc:cxnChg chg="mod modVis">
          <ac:chgData name="Yunus Emre Yavuz" userId="0c377b41ea0fda7e" providerId="LiveId" clId="{F682CE88-069A-4BFF-A2C2-2CF16E1A360C}" dt="2024-05-27T13:53:23.861" v="2567" actId="33935"/>
          <ac:cxnSpMkLst>
            <pc:docMk/>
            <pc:sldMk cId="1151370970" sldId="284"/>
            <ac:cxnSpMk id="17" creationId="{6CB7F71A-DB45-D1B4-7F65-558436F4CD18}"/>
          </ac:cxnSpMkLst>
        </pc:cxnChg>
        <pc:cxnChg chg="mod modVis">
          <ac:chgData name="Yunus Emre Yavuz" userId="0c377b41ea0fda7e" providerId="LiveId" clId="{F682CE88-069A-4BFF-A2C2-2CF16E1A360C}" dt="2024-05-27T13:53:23.861" v="2567" actId="33935"/>
          <ac:cxnSpMkLst>
            <pc:docMk/>
            <pc:sldMk cId="1151370970" sldId="284"/>
            <ac:cxnSpMk id="19" creationId="{61BF4C98-8B78-D56A-9438-4F4C7EFACD33}"/>
          </ac:cxnSpMkLst>
        </pc:cxnChg>
        <pc:cxnChg chg="mod modVis">
          <ac:chgData name="Yunus Emre Yavuz" userId="0c377b41ea0fda7e" providerId="LiveId" clId="{F682CE88-069A-4BFF-A2C2-2CF16E1A360C}" dt="2024-05-27T13:53:23.861" v="2567" actId="33935"/>
          <ac:cxnSpMkLst>
            <pc:docMk/>
            <pc:sldMk cId="1151370970" sldId="284"/>
            <ac:cxnSpMk id="20" creationId="{3D3978D4-27EE-6D9B-5CBD-BBBD1776F7F8}"/>
          </ac:cxnSpMkLst>
        </pc:cxnChg>
      </pc:sldChg>
      <pc:sldChg chg="addSp delSp modSp add del mod ord setBg delDesignElem">
        <pc:chgData name="Yunus Emre Yavuz" userId="0c377b41ea0fda7e" providerId="LiveId" clId="{F682CE88-069A-4BFF-A2C2-2CF16E1A360C}" dt="2024-06-01T10:07:40.163" v="9157" actId="2696"/>
        <pc:sldMkLst>
          <pc:docMk/>
          <pc:sldMk cId="778602018" sldId="285"/>
        </pc:sldMkLst>
        <pc:spChg chg="add del mod">
          <ac:chgData name="Yunus Emre Yavuz" userId="0c377b41ea0fda7e" providerId="LiveId" clId="{F682CE88-069A-4BFF-A2C2-2CF16E1A360C}" dt="2024-05-28T21:42:23.483" v="7010" actId="478"/>
          <ac:spMkLst>
            <pc:docMk/>
            <pc:sldMk cId="778602018" sldId="285"/>
            <ac:spMk id="3" creationId="{05FF4988-33BD-D389-414C-AECFBCF568B4}"/>
          </ac:spMkLst>
        </pc:spChg>
        <pc:spChg chg="add del mod">
          <ac:chgData name="Yunus Emre Yavuz" userId="0c377b41ea0fda7e" providerId="LiveId" clId="{F682CE88-069A-4BFF-A2C2-2CF16E1A360C}" dt="2024-05-27T13:29:49.968" v="2365" actId="478"/>
          <ac:spMkLst>
            <pc:docMk/>
            <pc:sldMk cId="778602018" sldId="285"/>
            <ac:spMk id="5" creationId="{603EDA8A-E862-10B9-DE42-59A4584B53C3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5" creationId="{7B515F2B-EC08-3ADD-B49C-A46E01B9ED7F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6" creationId="{FA4E0E82-0071-A672-F591-CB32743B6D03}"/>
          </ac:spMkLst>
        </pc:spChg>
        <pc:spChg chg="add mod">
          <ac:chgData name="Yunus Emre Yavuz" userId="0c377b41ea0fda7e" providerId="LiveId" clId="{F682CE88-069A-4BFF-A2C2-2CF16E1A360C}" dt="2024-06-01T09:33:36.865" v="8877" actId="1076"/>
          <ac:spMkLst>
            <pc:docMk/>
            <pc:sldMk cId="778602018" sldId="285"/>
            <ac:spMk id="7" creationId="{157249F6-0FF2-960A-4C83-2E666A3F8C91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8" creationId="{274490C4-7549-12FD-2B74-4D262AF9E8B5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10" creationId="{5571306C-2F54-E876-EAB4-0A23995B7900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12" creationId="{B08C05A9-F874-11DA-5D48-DF4E66C05C2C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14" creationId="{150AB57D-E7E2-DD8C-F4EC-B08213FC53E0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15" creationId="{E33A406A-FCBC-AF8A-19FF-9568DC9311ED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16" creationId="{5BE0BEA6-DDB6-B53E-13DA-48F51A0EBDD7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18" creationId="{3E6E5DE3-67D9-EA89-7A0E-03C1D596F695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21" creationId="{5F521E90-4D15-4451-978D-CA0D665CAE76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22" creationId="{9E1230C2-11B2-4574-11E6-C6EF7F73606E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23" creationId="{1502D54E-A295-8D3E-1E69-7237E9790559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24" creationId="{168860F3-0C8C-8CD3-BC43-5023EBC5AEBD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25" creationId="{43D38D3B-0CC2-CB56-3809-041A8CE57908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26" creationId="{32BBB270-C0DB-00AD-80C7-7FD136831725}"/>
          </ac:spMkLst>
        </pc:spChg>
        <pc:spChg chg="add mod">
          <ac:chgData name="Yunus Emre Yavuz" userId="0c377b41ea0fda7e" providerId="LiveId" clId="{F682CE88-069A-4BFF-A2C2-2CF16E1A360C}" dt="2024-05-27T13:26:11.608" v="2202" actId="20577"/>
          <ac:spMkLst>
            <pc:docMk/>
            <pc:sldMk cId="778602018" sldId="285"/>
            <ac:spMk id="27" creationId="{ED646C08-95C3-0C1E-E952-0FCBD621884F}"/>
          </ac:spMkLst>
        </pc:spChg>
        <pc:spChg chg="add mod">
          <ac:chgData name="Yunus Emre Yavuz" userId="0c377b41ea0fda7e" providerId="LiveId" clId="{F682CE88-069A-4BFF-A2C2-2CF16E1A360C}" dt="2024-06-01T09:33:36.865" v="8877" actId="1076"/>
          <ac:spMkLst>
            <pc:docMk/>
            <pc:sldMk cId="778602018" sldId="285"/>
            <ac:spMk id="28" creationId="{99A0AC30-7158-A7FA-E2E7-02283BEAE686}"/>
          </ac:spMkLst>
        </pc:spChg>
        <pc:spChg chg="del">
          <ac:chgData name="Yunus Emre Yavuz" userId="0c377b41ea0fda7e" providerId="LiveId" clId="{F682CE88-069A-4BFF-A2C2-2CF16E1A360C}" dt="2024-05-27T13:24:22.401" v="2194"/>
          <ac:spMkLst>
            <pc:docMk/>
            <pc:sldMk cId="778602018" sldId="285"/>
            <ac:spMk id="29" creationId="{1C8B38D4-9D92-4608-A16B-260E8CC21335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29" creationId="{FAB825D7-88B3-3C57-0F5B-56711AFEBE74}"/>
          </ac:spMkLst>
        </pc:spChg>
        <pc:spChg chg="del">
          <ac:chgData name="Yunus Emre Yavuz" userId="0c377b41ea0fda7e" providerId="LiveId" clId="{F682CE88-069A-4BFF-A2C2-2CF16E1A360C}" dt="2024-05-28T21:43:32.700" v="7015" actId="478"/>
          <ac:spMkLst>
            <pc:docMk/>
            <pc:sldMk cId="778602018" sldId="285"/>
            <ac:spMk id="30" creationId="{A02B7FE0-D1EA-9629-5AA1-F8DCCA91F9CE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31" creationId="{9D2BAEE3-1517-C403-AB35-B626BF61EDC6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33" creationId="{74650388-2D71-21D0-CA3E-A1DF659F47CD}"/>
          </ac:spMkLst>
        </pc:spChg>
        <pc:spChg chg="add del">
          <ac:chgData name="Yunus Emre Yavuz" userId="0c377b41ea0fda7e" providerId="LiveId" clId="{F682CE88-069A-4BFF-A2C2-2CF16E1A360C}" dt="2024-05-27T13:52:17.235" v="2562" actId="478"/>
          <ac:spMkLst>
            <pc:docMk/>
            <pc:sldMk cId="778602018" sldId="285"/>
            <ac:spMk id="33" creationId="{BA9590AF-9214-2558-29BD-C33673FD23A6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34" creationId="{E983858C-F60C-406A-6F2E-CAF0460D2999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35" creationId="{4C127F84-67B6-A00A-5F56-8D05344C75F3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36" creationId="{04724169-D0AA-39F3-8F6D-9EF0FF2348E0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37" creationId="{775EF406-69ED-A3E2-12CA-32CE34053B59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38" creationId="{5DDF781B-8685-678B-06E7-AC7E7987F91B}"/>
          </ac:spMkLst>
        </pc:spChg>
        <pc:spChg chg="mod">
          <ac:chgData name="Yunus Emre Yavuz" userId="0c377b41ea0fda7e" providerId="LiveId" clId="{F682CE88-069A-4BFF-A2C2-2CF16E1A360C}" dt="2024-06-01T09:33:36.865" v="8877" actId="1076"/>
          <ac:spMkLst>
            <pc:docMk/>
            <pc:sldMk cId="778602018" sldId="285"/>
            <ac:spMk id="39" creationId="{DE5505F7-986F-F155-12BB-B2620A145746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40" creationId="{2A2B2079-E672-D1BD-FFFD-0C4ABFF2C8E0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41" creationId="{598EB3A5-E8E4-2B30-3BBC-8848FC9A0B99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42" creationId="{9E6BFDCF-100B-2CC2-9E07-C59BF058D22E}"/>
          </ac:spMkLst>
        </pc:spChg>
        <pc:spChg chg="mod">
          <ac:chgData name="Yunus Emre Yavuz" userId="0c377b41ea0fda7e" providerId="LiveId" clId="{F682CE88-069A-4BFF-A2C2-2CF16E1A360C}" dt="2024-06-01T09:33:36.865" v="8877" actId="1076"/>
          <ac:spMkLst>
            <pc:docMk/>
            <pc:sldMk cId="778602018" sldId="285"/>
            <ac:spMk id="44" creationId="{D96FD21F-9D63-E361-C16C-47C557C90673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46" creationId="{435783B0-D327-AD72-DD83-4C02FF9C0B03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47" creationId="{A8DC4E1B-CC89-A805-C52A-B3C1576B486B}"/>
          </ac:spMkLst>
        </pc:spChg>
        <pc:spChg chg="mod">
          <ac:chgData name="Yunus Emre Yavuz" userId="0c377b41ea0fda7e" providerId="LiveId" clId="{F682CE88-069A-4BFF-A2C2-2CF16E1A360C}" dt="2024-06-01T09:33:36.865" v="8877" actId="1076"/>
          <ac:spMkLst>
            <pc:docMk/>
            <pc:sldMk cId="778602018" sldId="285"/>
            <ac:spMk id="51" creationId="{882EE656-7AA5-CAA5-2C43-210C518C470B}"/>
          </ac:spMkLst>
        </pc:spChg>
        <pc:spChg chg="mod">
          <ac:chgData name="Yunus Emre Yavuz" userId="0c377b41ea0fda7e" providerId="LiveId" clId="{F682CE88-069A-4BFF-A2C2-2CF16E1A360C}" dt="2024-06-01T09:33:36.865" v="8877" actId="1076"/>
          <ac:spMkLst>
            <pc:docMk/>
            <pc:sldMk cId="778602018" sldId="285"/>
            <ac:spMk id="52" creationId="{A98B5AD8-C57E-57D0-954C-A179D72FCDC2}"/>
          </ac:spMkLst>
        </pc:spChg>
        <pc:spChg chg="add del mod">
          <ac:chgData name="Yunus Emre Yavuz" userId="0c377b41ea0fda7e" providerId="LiveId" clId="{F682CE88-069A-4BFF-A2C2-2CF16E1A360C}" dt="2024-06-01T09:33:05.344" v="8874" actId="478"/>
          <ac:spMkLst>
            <pc:docMk/>
            <pc:sldMk cId="778602018" sldId="285"/>
            <ac:spMk id="55" creationId="{29082D60-C0D0-9443-6D4E-F091540E4A39}"/>
          </ac:spMkLst>
        </pc:spChg>
        <pc:spChg chg="add del mod">
          <ac:chgData name="Yunus Emre Yavuz" userId="0c377b41ea0fda7e" providerId="LiveId" clId="{F682CE88-069A-4BFF-A2C2-2CF16E1A360C}" dt="2024-06-01T09:33:05.344" v="8874" actId="478"/>
          <ac:spMkLst>
            <pc:docMk/>
            <pc:sldMk cId="778602018" sldId="285"/>
            <ac:spMk id="56" creationId="{0D7E7A7D-BF09-5EA9-CBCD-08DCDEC3945C}"/>
          </ac:spMkLst>
        </pc:spChg>
        <pc:spChg chg="add mod">
          <ac:chgData name="Yunus Emre Yavuz" userId="0c377b41ea0fda7e" providerId="LiveId" clId="{F682CE88-069A-4BFF-A2C2-2CF16E1A360C}" dt="2024-05-28T21:43:33.674" v="7016"/>
          <ac:spMkLst>
            <pc:docMk/>
            <pc:sldMk cId="778602018" sldId="285"/>
            <ac:spMk id="59" creationId="{F15A2F09-5C2D-B7F2-5C2C-3BED09880CEA}"/>
          </ac:spMkLst>
        </pc:spChg>
        <pc:graphicFrameChg chg="mod">
          <ac:chgData name="Yunus Emre Yavuz" userId="0c377b41ea0fda7e" providerId="LiveId" clId="{F682CE88-069A-4BFF-A2C2-2CF16E1A360C}" dt="2024-06-01T09:33:36.865" v="8877" actId="1076"/>
          <ac:graphicFrameMkLst>
            <pc:docMk/>
            <pc:sldMk cId="778602018" sldId="285"/>
            <ac:graphicFrameMk id="45" creationId="{A21E84AB-8F5D-4738-0351-ACAEBB46A3EE}"/>
          </ac:graphicFrameMkLst>
        </pc:graphicFrameChg>
        <pc:picChg chg="add del mod">
          <ac:chgData name="Yunus Emre Yavuz" userId="0c377b41ea0fda7e" providerId="LiveId" clId="{F682CE88-069A-4BFF-A2C2-2CF16E1A360C}" dt="2024-05-28T21:42:31.511" v="7011" actId="478"/>
          <ac:picMkLst>
            <pc:docMk/>
            <pc:sldMk cId="778602018" sldId="285"/>
            <ac:picMk id="2" creationId="{FE9625A1-4B50-A447-3B33-0E22FD11FE18}"/>
          </ac:picMkLst>
        </pc:picChg>
        <pc:picChg chg="add mod">
          <ac:chgData name="Yunus Emre Yavuz" userId="0c377b41ea0fda7e" providerId="LiveId" clId="{F682CE88-069A-4BFF-A2C2-2CF16E1A360C}" dt="2024-06-01T09:33:36.865" v="8877" actId="1076"/>
          <ac:picMkLst>
            <pc:docMk/>
            <pc:sldMk cId="778602018" sldId="285"/>
            <ac:picMk id="9" creationId="{C0AAA75B-CFC7-9D21-8EA8-EDA29BF4148E}"/>
          </ac:picMkLst>
        </pc:picChg>
        <pc:picChg chg="mod">
          <ac:chgData name="Yunus Emre Yavuz" userId="0c377b41ea0fda7e" providerId="LiveId" clId="{F682CE88-069A-4BFF-A2C2-2CF16E1A360C}" dt="2024-06-01T09:33:36.865" v="8877" actId="1076"/>
          <ac:picMkLst>
            <pc:docMk/>
            <pc:sldMk cId="778602018" sldId="285"/>
            <ac:picMk id="32" creationId="{93968BBC-732A-48C8-BACF-4E486311D791}"/>
          </ac:picMkLst>
        </pc:picChg>
        <pc:picChg chg="mod">
          <ac:chgData name="Yunus Emre Yavuz" userId="0c377b41ea0fda7e" providerId="LiveId" clId="{F682CE88-069A-4BFF-A2C2-2CF16E1A360C}" dt="2024-06-01T09:33:36.865" v="8877" actId="1076"/>
          <ac:picMkLst>
            <pc:docMk/>
            <pc:sldMk cId="778602018" sldId="285"/>
            <ac:picMk id="43" creationId="{13C0F2B7-86E2-AD06-E1F9-E8D7A6B7F5C3}"/>
          </ac:picMkLst>
        </pc:picChg>
        <pc:picChg chg="add del mod">
          <ac:chgData name="Yunus Emre Yavuz" userId="0c377b41ea0fda7e" providerId="LiveId" clId="{F682CE88-069A-4BFF-A2C2-2CF16E1A360C}" dt="2024-06-01T09:33:05.344" v="8874" actId="478"/>
          <ac:picMkLst>
            <pc:docMk/>
            <pc:sldMk cId="778602018" sldId="285"/>
            <ac:picMk id="54" creationId="{C2CD3B96-767C-62D2-4100-FF418F2521D3}"/>
          </ac:picMkLst>
        </pc:picChg>
        <pc:cxnChg chg="del">
          <ac:chgData name="Yunus Emre Yavuz" userId="0c377b41ea0fda7e" providerId="LiveId" clId="{F682CE88-069A-4BFF-A2C2-2CF16E1A360C}" dt="2024-05-28T21:43:32.700" v="7015" actId="478"/>
          <ac:cxnSpMkLst>
            <pc:docMk/>
            <pc:sldMk cId="778602018" sldId="285"/>
            <ac:cxnSpMk id="4" creationId="{A90D4011-6568-3BC3-30A3-6BA83CA7D7EE}"/>
          </ac:cxnSpMkLst>
        </pc:cxnChg>
        <pc:cxnChg chg="del">
          <ac:chgData name="Yunus Emre Yavuz" userId="0c377b41ea0fda7e" providerId="LiveId" clId="{F682CE88-069A-4BFF-A2C2-2CF16E1A360C}" dt="2024-05-28T21:43:32.700" v="7015" actId="478"/>
          <ac:cxnSpMkLst>
            <pc:docMk/>
            <pc:sldMk cId="778602018" sldId="285"/>
            <ac:cxnSpMk id="11" creationId="{40248962-E35C-5AB7-6C37-6C2A202CFEF9}"/>
          </ac:cxnSpMkLst>
        </pc:cxnChg>
        <pc:cxnChg chg="del">
          <ac:chgData name="Yunus Emre Yavuz" userId="0c377b41ea0fda7e" providerId="LiveId" clId="{F682CE88-069A-4BFF-A2C2-2CF16E1A360C}" dt="2024-05-28T21:43:32.700" v="7015" actId="478"/>
          <ac:cxnSpMkLst>
            <pc:docMk/>
            <pc:sldMk cId="778602018" sldId="285"/>
            <ac:cxnSpMk id="13" creationId="{0BC02696-1B42-0501-CA44-0D258022AAB5}"/>
          </ac:cxnSpMkLst>
        </pc:cxnChg>
        <pc:cxnChg chg="del">
          <ac:chgData name="Yunus Emre Yavuz" userId="0c377b41ea0fda7e" providerId="LiveId" clId="{F682CE88-069A-4BFF-A2C2-2CF16E1A360C}" dt="2024-05-28T21:43:32.700" v="7015" actId="478"/>
          <ac:cxnSpMkLst>
            <pc:docMk/>
            <pc:sldMk cId="778602018" sldId="285"/>
            <ac:cxnSpMk id="17" creationId="{6CB7F71A-DB45-D1B4-7F65-558436F4CD18}"/>
          </ac:cxnSpMkLst>
        </pc:cxnChg>
        <pc:cxnChg chg="del">
          <ac:chgData name="Yunus Emre Yavuz" userId="0c377b41ea0fda7e" providerId="LiveId" clId="{F682CE88-069A-4BFF-A2C2-2CF16E1A360C}" dt="2024-05-28T21:43:32.700" v="7015" actId="478"/>
          <ac:cxnSpMkLst>
            <pc:docMk/>
            <pc:sldMk cId="778602018" sldId="285"/>
            <ac:cxnSpMk id="19" creationId="{61BF4C98-8B78-D56A-9438-4F4C7EFACD33}"/>
          </ac:cxnSpMkLst>
        </pc:cxnChg>
        <pc:cxnChg chg="del">
          <ac:chgData name="Yunus Emre Yavuz" userId="0c377b41ea0fda7e" providerId="LiveId" clId="{F682CE88-069A-4BFF-A2C2-2CF16E1A360C}" dt="2024-05-28T21:43:32.700" v="7015" actId="478"/>
          <ac:cxnSpMkLst>
            <pc:docMk/>
            <pc:sldMk cId="778602018" sldId="285"/>
            <ac:cxnSpMk id="20" creationId="{3D3978D4-27EE-6D9B-5CBD-BBBD1776F7F8}"/>
          </ac:cxnSpMkLst>
        </pc:cxnChg>
        <pc:cxnChg chg="add mod">
          <ac:chgData name="Yunus Emre Yavuz" userId="0c377b41ea0fda7e" providerId="LiveId" clId="{F682CE88-069A-4BFF-A2C2-2CF16E1A360C}" dt="2024-05-28T21:43:33.674" v="7016"/>
          <ac:cxnSpMkLst>
            <pc:docMk/>
            <pc:sldMk cId="778602018" sldId="285"/>
            <ac:cxnSpMk id="48" creationId="{3906070C-60C0-81C3-8308-8CA2A8F164BF}"/>
          </ac:cxnSpMkLst>
        </pc:cxnChg>
        <pc:cxnChg chg="add mod">
          <ac:chgData name="Yunus Emre Yavuz" userId="0c377b41ea0fda7e" providerId="LiveId" clId="{F682CE88-069A-4BFF-A2C2-2CF16E1A360C}" dt="2024-05-28T21:43:33.674" v="7016"/>
          <ac:cxnSpMkLst>
            <pc:docMk/>
            <pc:sldMk cId="778602018" sldId="285"/>
            <ac:cxnSpMk id="49" creationId="{84BDDA73-6110-09EB-4946-68CC33142049}"/>
          </ac:cxnSpMkLst>
        </pc:cxnChg>
        <pc:cxnChg chg="add mod">
          <ac:chgData name="Yunus Emre Yavuz" userId="0c377b41ea0fda7e" providerId="LiveId" clId="{F682CE88-069A-4BFF-A2C2-2CF16E1A360C}" dt="2024-05-28T21:43:33.674" v="7016"/>
          <ac:cxnSpMkLst>
            <pc:docMk/>
            <pc:sldMk cId="778602018" sldId="285"/>
            <ac:cxnSpMk id="50" creationId="{5D10EB22-B517-7ECB-5A76-E15806AF974D}"/>
          </ac:cxnSpMkLst>
        </pc:cxnChg>
        <pc:cxnChg chg="add mod">
          <ac:chgData name="Yunus Emre Yavuz" userId="0c377b41ea0fda7e" providerId="LiveId" clId="{F682CE88-069A-4BFF-A2C2-2CF16E1A360C}" dt="2024-05-28T21:43:33.674" v="7016"/>
          <ac:cxnSpMkLst>
            <pc:docMk/>
            <pc:sldMk cId="778602018" sldId="285"/>
            <ac:cxnSpMk id="53" creationId="{BF104851-2031-14BA-5CEA-4B13707FD2BA}"/>
          </ac:cxnSpMkLst>
        </pc:cxnChg>
        <pc:cxnChg chg="add mod">
          <ac:chgData name="Yunus Emre Yavuz" userId="0c377b41ea0fda7e" providerId="LiveId" clId="{F682CE88-069A-4BFF-A2C2-2CF16E1A360C}" dt="2024-05-28T21:43:33.674" v="7016"/>
          <ac:cxnSpMkLst>
            <pc:docMk/>
            <pc:sldMk cId="778602018" sldId="285"/>
            <ac:cxnSpMk id="57" creationId="{AFDE3479-69F3-6951-0558-B85F1E707016}"/>
          </ac:cxnSpMkLst>
        </pc:cxnChg>
        <pc:cxnChg chg="add mod">
          <ac:chgData name="Yunus Emre Yavuz" userId="0c377b41ea0fda7e" providerId="LiveId" clId="{F682CE88-069A-4BFF-A2C2-2CF16E1A360C}" dt="2024-05-28T21:43:33.674" v="7016"/>
          <ac:cxnSpMkLst>
            <pc:docMk/>
            <pc:sldMk cId="778602018" sldId="285"/>
            <ac:cxnSpMk id="58" creationId="{9E88CD67-09D8-DA06-C6C7-B2ADF65A0C55}"/>
          </ac:cxnSpMkLst>
        </pc:cxnChg>
      </pc:sldChg>
      <pc:sldChg chg="addSp delSp modSp add del mod ord">
        <pc:chgData name="Yunus Emre Yavuz" userId="0c377b41ea0fda7e" providerId="LiveId" clId="{F682CE88-069A-4BFF-A2C2-2CF16E1A360C}" dt="2024-06-01T09:33:55.915" v="8881" actId="2696"/>
        <pc:sldMkLst>
          <pc:docMk/>
          <pc:sldMk cId="210970368" sldId="286"/>
        </pc:sldMkLst>
        <pc:spChg chg="del">
          <ac:chgData name="Yunus Emre Yavuz" userId="0c377b41ea0fda7e" providerId="LiveId" clId="{F682CE88-069A-4BFF-A2C2-2CF16E1A360C}" dt="2024-05-28T21:42:38.029" v="7012" actId="478"/>
          <ac:spMkLst>
            <pc:docMk/>
            <pc:sldMk cId="210970368" sldId="286"/>
            <ac:spMk id="3" creationId="{05FF4988-33BD-D389-414C-AECFBCF568B4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5" creationId="{92A36DB1-6ED3-1DE0-631F-9DD211DD3B12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6" creationId="{FA4E0E82-0071-A672-F591-CB32743B6D03}"/>
          </ac:spMkLst>
        </pc:spChg>
        <pc:spChg chg="mod">
          <ac:chgData name="Yunus Emre Yavuz" userId="0c377b41ea0fda7e" providerId="LiveId" clId="{F682CE88-069A-4BFF-A2C2-2CF16E1A360C}" dt="2024-05-27T13:55:50.301" v="2727" actId="14100"/>
          <ac:spMkLst>
            <pc:docMk/>
            <pc:sldMk cId="210970368" sldId="286"/>
            <ac:spMk id="7" creationId="{157249F6-0FF2-960A-4C83-2E666A3F8C91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8" creationId="{274490C4-7549-12FD-2B74-4D262AF9E8B5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10" creationId="{5571306C-2F54-E876-EAB4-0A23995B7900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12" creationId="{B08C05A9-F874-11DA-5D48-DF4E66C05C2C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14" creationId="{150AB57D-E7E2-DD8C-F4EC-B08213FC53E0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15" creationId="{E33A406A-FCBC-AF8A-19FF-9568DC9311ED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16" creationId="{5BE0BEA6-DDB6-B53E-13DA-48F51A0EBDD7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21" creationId="{5F521E90-4D15-4451-978D-CA0D665CAE76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22" creationId="{9E1230C2-11B2-4574-11E6-C6EF7F73606E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23" creationId="{1502D54E-A295-8D3E-1E69-7237E9790559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24" creationId="{168860F3-0C8C-8CD3-BC43-5023EBC5AEBD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25" creationId="{43D38D3B-0CC2-CB56-3809-041A8CE57908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26" creationId="{32BBB270-C0DB-00AD-80C7-7FD136831725}"/>
          </ac:spMkLst>
        </pc:spChg>
        <pc:spChg chg="add mod">
          <ac:chgData name="Yunus Emre Yavuz" userId="0c377b41ea0fda7e" providerId="LiveId" clId="{F682CE88-069A-4BFF-A2C2-2CF16E1A360C}" dt="2024-05-27T13:57:17.241" v="2779"/>
          <ac:spMkLst>
            <pc:docMk/>
            <pc:sldMk cId="210970368" sldId="286"/>
            <ac:spMk id="29" creationId="{69E09612-DD37-C33C-83EF-658E87F212EB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29" creationId="{FB76FCDA-ED2A-C29D-E73F-C33872252F69}"/>
          </ac:spMkLst>
        </pc:spChg>
        <pc:spChg chg="del">
          <ac:chgData name="Yunus Emre Yavuz" userId="0c377b41ea0fda7e" providerId="LiveId" clId="{F682CE88-069A-4BFF-A2C2-2CF16E1A360C}" dt="2024-05-28T21:43:41.370" v="7019" actId="478"/>
          <ac:spMkLst>
            <pc:docMk/>
            <pc:sldMk cId="210970368" sldId="286"/>
            <ac:spMk id="30" creationId="{A02B7FE0-D1EA-9629-5AA1-F8DCCA91F9CE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31" creationId="{1455FD1D-99E0-E532-44DB-CD7A548522E8}"/>
          </ac:spMkLst>
        </pc:spChg>
        <pc:spChg chg="add mod">
          <ac:chgData name="Yunus Emre Yavuz" userId="0c377b41ea0fda7e" providerId="LiveId" clId="{F682CE88-069A-4BFF-A2C2-2CF16E1A360C}" dt="2024-05-27T13:57:17.241" v="2779"/>
          <ac:spMkLst>
            <pc:docMk/>
            <pc:sldMk cId="210970368" sldId="286"/>
            <ac:spMk id="31" creationId="{B0F7A4CB-80E2-214B-2C61-F0CB7EA65663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33" creationId="{D1D72A26-54C9-5E23-9136-53EA10A711EF}"/>
          </ac:spMkLst>
        </pc:spChg>
        <pc:spChg chg="add mod">
          <ac:chgData name="Yunus Emre Yavuz" userId="0c377b41ea0fda7e" providerId="LiveId" clId="{F682CE88-069A-4BFF-A2C2-2CF16E1A360C}" dt="2024-05-27T13:57:17.241" v="2779"/>
          <ac:spMkLst>
            <pc:docMk/>
            <pc:sldMk cId="210970368" sldId="286"/>
            <ac:spMk id="33" creationId="{DCC416D8-4178-5C32-39C4-AADBD8B30184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34" creationId="{DFFA6733-EEAF-74F2-1AD6-5854B9BE1B4B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35" creationId="{22730F8E-EB51-AD1A-05DA-3680A31FF2B6}"/>
          </ac:spMkLst>
        </pc:spChg>
        <pc:spChg chg="add mod">
          <ac:chgData name="Yunus Emre Yavuz" userId="0c377b41ea0fda7e" providerId="LiveId" clId="{F682CE88-069A-4BFF-A2C2-2CF16E1A360C}" dt="2024-05-27T13:57:17.241" v="2779"/>
          <ac:spMkLst>
            <pc:docMk/>
            <pc:sldMk cId="210970368" sldId="286"/>
            <ac:spMk id="35" creationId="{89EFEA91-3700-E9CD-E375-022A703AF3D0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36" creationId="{984BD832-2F07-7EAB-1A5E-59B13FEDD25A}"/>
          </ac:spMkLst>
        </pc:spChg>
        <pc:spChg chg="add del mod">
          <ac:chgData name="Yunus Emre Yavuz" userId="0c377b41ea0fda7e" providerId="LiveId" clId="{F682CE88-069A-4BFF-A2C2-2CF16E1A360C}" dt="2024-05-28T21:43:45.133" v="7021" actId="478"/>
          <ac:spMkLst>
            <pc:docMk/>
            <pc:sldMk cId="210970368" sldId="286"/>
            <ac:spMk id="37" creationId="{32ACF229-5C80-D857-040D-D7B9C802B10D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38" creationId="{E8F1429A-9CA8-8D59-2430-EA30E00451E0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40" creationId="{F3CA7824-47C9-36ED-484A-1E3AC8E39926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41" creationId="{87A7D312-425F-094B-541A-0826DB67B15E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42" creationId="{2604A6CC-8199-6504-301F-9F117B170961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46" creationId="{2AE0FB75-5D96-00F9-5EC5-D121EF09B630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47" creationId="{64190DD8-3838-4461-CC1A-F22469DDF693}"/>
          </ac:spMkLst>
        </pc:spChg>
        <pc:spChg chg="add mod">
          <ac:chgData name="Yunus Emre Yavuz" userId="0c377b41ea0fda7e" providerId="LiveId" clId="{F682CE88-069A-4BFF-A2C2-2CF16E1A360C}" dt="2024-05-28T21:43:42.894" v="7020"/>
          <ac:spMkLst>
            <pc:docMk/>
            <pc:sldMk cId="210970368" sldId="286"/>
            <ac:spMk id="59" creationId="{B64D5A00-7C1F-7618-2E57-9FE718FFA2E2}"/>
          </ac:spMkLst>
        </pc:spChg>
        <pc:picChg chg="del">
          <ac:chgData name="Yunus Emre Yavuz" userId="0c377b41ea0fda7e" providerId="LiveId" clId="{F682CE88-069A-4BFF-A2C2-2CF16E1A360C}" dt="2024-05-28T21:42:39.611" v="7013" actId="478"/>
          <ac:picMkLst>
            <pc:docMk/>
            <pc:sldMk cId="210970368" sldId="286"/>
            <ac:picMk id="2" creationId="{FE9625A1-4B50-A447-3B33-0E22FD11FE18}"/>
          </ac:picMkLst>
        </pc:picChg>
        <pc:picChg chg="add mod">
          <ac:chgData name="Yunus Emre Yavuz" userId="0c377b41ea0fda7e" providerId="LiveId" clId="{F682CE88-069A-4BFF-A2C2-2CF16E1A360C}" dt="2024-05-27T13:57:17.241" v="2779"/>
          <ac:picMkLst>
            <pc:docMk/>
            <pc:sldMk cId="210970368" sldId="286"/>
            <ac:picMk id="5" creationId="{459C9810-02F4-247A-EA1D-89F5B5A9E7A7}"/>
          </ac:picMkLst>
        </pc:picChg>
        <pc:picChg chg="add mod">
          <ac:chgData name="Yunus Emre Yavuz" userId="0c377b41ea0fda7e" providerId="LiveId" clId="{F682CE88-069A-4BFF-A2C2-2CF16E1A360C}" dt="2024-05-27T13:57:17.241" v="2779"/>
          <ac:picMkLst>
            <pc:docMk/>
            <pc:sldMk cId="210970368" sldId="286"/>
            <ac:picMk id="34" creationId="{1460FA15-AC88-8FCC-BDD9-A4A7B251B43B}"/>
          </ac:picMkLst>
        </pc:picChg>
        <pc:cxnChg chg="del">
          <ac:chgData name="Yunus Emre Yavuz" userId="0c377b41ea0fda7e" providerId="LiveId" clId="{F682CE88-069A-4BFF-A2C2-2CF16E1A360C}" dt="2024-05-28T21:43:41.370" v="7019" actId="478"/>
          <ac:cxnSpMkLst>
            <pc:docMk/>
            <pc:sldMk cId="210970368" sldId="286"/>
            <ac:cxnSpMk id="4" creationId="{A90D4011-6568-3BC3-30A3-6BA83CA7D7EE}"/>
          </ac:cxnSpMkLst>
        </pc:cxnChg>
        <pc:cxnChg chg="del">
          <ac:chgData name="Yunus Emre Yavuz" userId="0c377b41ea0fda7e" providerId="LiveId" clId="{F682CE88-069A-4BFF-A2C2-2CF16E1A360C}" dt="2024-05-28T21:43:41.370" v="7019" actId="478"/>
          <ac:cxnSpMkLst>
            <pc:docMk/>
            <pc:sldMk cId="210970368" sldId="286"/>
            <ac:cxnSpMk id="11" creationId="{40248962-E35C-5AB7-6C37-6C2A202CFEF9}"/>
          </ac:cxnSpMkLst>
        </pc:cxnChg>
        <pc:cxnChg chg="del">
          <ac:chgData name="Yunus Emre Yavuz" userId="0c377b41ea0fda7e" providerId="LiveId" clId="{F682CE88-069A-4BFF-A2C2-2CF16E1A360C}" dt="2024-05-28T21:43:41.370" v="7019" actId="478"/>
          <ac:cxnSpMkLst>
            <pc:docMk/>
            <pc:sldMk cId="210970368" sldId="286"/>
            <ac:cxnSpMk id="13" creationId="{0BC02696-1B42-0501-CA44-0D258022AAB5}"/>
          </ac:cxnSpMkLst>
        </pc:cxnChg>
        <pc:cxnChg chg="del">
          <ac:chgData name="Yunus Emre Yavuz" userId="0c377b41ea0fda7e" providerId="LiveId" clId="{F682CE88-069A-4BFF-A2C2-2CF16E1A360C}" dt="2024-05-28T21:43:41.370" v="7019" actId="478"/>
          <ac:cxnSpMkLst>
            <pc:docMk/>
            <pc:sldMk cId="210970368" sldId="286"/>
            <ac:cxnSpMk id="17" creationId="{6CB7F71A-DB45-D1B4-7F65-558436F4CD18}"/>
          </ac:cxnSpMkLst>
        </pc:cxnChg>
        <pc:cxnChg chg="del">
          <ac:chgData name="Yunus Emre Yavuz" userId="0c377b41ea0fda7e" providerId="LiveId" clId="{F682CE88-069A-4BFF-A2C2-2CF16E1A360C}" dt="2024-05-28T21:43:41.370" v="7019" actId="478"/>
          <ac:cxnSpMkLst>
            <pc:docMk/>
            <pc:sldMk cId="210970368" sldId="286"/>
            <ac:cxnSpMk id="19" creationId="{61BF4C98-8B78-D56A-9438-4F4C7EFACD33}"/>
          </ac:cxnSpMkLst>
        </pc:cxnChg>
        <pc:cxnChg chg="del">
          <ac:chgData name="Yunus Emre Yavuz" userId="0c377b41ea0fda7e" providerId="LiveId" clId="{F682CE88-069A-4BFF-A2C2-2CF16E1A360C}" dt="2024-05-28T21:43:41.370" v="7019" actId="478"/>
          <ac:cxnSpMkLst>
            <pc:docMk/>
            <pc:sldMk cId="210970368" sldId="286"/>
            <ac:cxnSpMk id="20" creationId="{3D3978D4-27EE-6D9B-5CBD-BBBD1776F7F8}"/>
          </ac:cxnSpMkLst>
        </pc:cxnChg>
        <pc:cxnChg chg="add mod">
          <ac:chgData name="Yunus Emre Yavuz" userId="0c377b41ea0fda7e" providerId="LiveId" clId="{F682CE88-069A-4BFF-A2C2-2CF16E1A360C}" dt="2024-05-28T21:43:42.894" v="7020"/>
          <ac:cxnSpMkLst>
            <pc:docMk/>
            <pc:sldMk cId="210970368" sldId="286"/>
            <ac:cxnSpMk id="48" creationId="{A8E55509-D49F-E484-8101-FF9046C2F85D}"/>
          </ac:cxnSpMkLst>
        </pc:cxnChg>
        <pc:cxnChg chg="add mod">
          <ac:chgData name="Yunus Emre Yavuz" userId="0c377b41ea0fda7e" providerId="LiveId" clId="{F682CE88-069A-4BFF-A2C2-2CF16E1A360C}" dt="2024-05-28T21:43:42.894" v="7020"/>
          <ac:cxnSpMkLst>
            <pc:docMk/>
            <pc:sldMk cId="210970368" sldId="286"/>
            <ac:cxnSpMk id="49" creationId="{A1E37DC2-5588-0612-72C1-96EFBA794850}"/>
          </ac:cxnSpMkLst>
        </pc:cxnChg>
        <pc:cxnChg chg="add mod">
          <ac:chgData name="Yunus Emre Yavuz" userId="0c377b41ea0fda7e" providerId="LiveId" clId="{F682CE88-069A-4BFF-A2C2-2CF16E1A360C}" dt="2024-05-28T21:43:42.894" v="7020"/>
          <ac:cxnSpMkLst>
            <pc:docMk/>
            <pc:sldMk cId="210970368" sldId="286"/>
            <ac:cxnSpMk id="50" creationId="{57B73429-8C95-504B-82DD-AF1F6DF7FE16}"/>
          </ac:cxnSpMkLst>
        </pc:cxnChg>
        <pc:cxnChg chg="add mod">
          <ac:chgData name="Yunus Emre Yavuz" userId="0c377b41ea0fda7e" providerId="LiveId" clId="{F682CE88-069A-4BFF-A2C2-2CF16E1A360C}" dt="2024-05-28T21:43:42.894" v="7020"/>
          <ac:cxnSpMkLst>
            <pc:docMk/>
            <pc:sldMk cId="210970368" sldId="286"/>
            <ac:cxnSpMk id="53" creationId="{B9E405A4-F842-EAEE-F7B5-8B53A9908051}"/>
          </ac:cxnSpMkLst>
        </pc:cxnChg>
        <pc:cxnChg chg="add mod">
          <ac:chgData name="Yunus Emre Yavuz" userId="0c377b41ea0fda7e" providerId="LiveId" clId="{F682CE88-069A-4BFF-A2C2-2CF16E1A360C}" dt="2024-05-28T21:43:42.894" v="7020"/>
          <ac:cxnSpMkLst>
            <pc:docMk/>
            <pc:sldMk cId="210970368" sldId="286"/>
            <ac:cxnSpMk id="57" creationId="{562EB9AB-7418-8781-B6FC-C45420DB926D}"/>
          </ac:cxnSpMkLst>
        </pc:cxnChg>
        <pc:cxnChg chg="add mod">
          <ac:chgData name="Yunus Emre Yavuz" userId="0c377b41ea0fda7e" providerId="LiveId" clId="{F682CE88-069A-4BFF-A2C2-2CF16E1A360C}" dt="2024-05-28T21:43:42.894" v="7020"/>
          <ac:cxnSpMkLst>
            <pc:docMk/>
            <pc:sldMk cId="210970368" sldId="286"/>
            <ac:cxnSpMk id="58" creationId="{F8F33A17-A64D-4A39-D881-1D1413E0F817}"/>
          </ac:cxnSpMkLst>
        </pc:cxnChg>
      </pc:sldChg>
      <pc:sldChg chg="add del">
        <pc:chgData name="Yunus Emre Yavuz" userId="0c377b41ea0fda7e" providerId="LiveId" clId="{F682CE88-069A-4BFF-A2C2-2CF16E1A360C}" dt="2024-05-27T13:52:08.155" v="2560" actId="2890"/>
        <pc:sldMkLst>
          <pc:docMk/>
          <pc:sldMk cId="2254797409" sldId="286"/>
        </pc:sldMkLst>
      </pc:sldChg>
      <pc:sldChg chg="addSp delSp modSp add mod modTransition">
        <pc:chgData name="Yunus Emre Yavuz" userId="0c377b41ea0fda7e" providerId="LiveId" clId="{F682CE88-069A-4BFF-A2C2-2CF16E1A360C}" dt="2024-06-23T14:20:43.474" v="21076" actId="20577"/>
        <pc:sldMkLst>
          <pc:docMk/>
          <pc:sldMk cId="1647908971" sldId="287"/>
        </pc:sldMkLst>
        <pc:spChg chg="del">
          <ac:chgData name="Yunus Emre Yavuz" userId="0c377b41ea0fda7e" providerId="LiveId" clId="{F682CE88-069A-4BFF-A2C2-2CF16E1A360C}" dt="2024-06-01T09:34:29.770" v="8882" actId="478"/>
          <ac:spMkLst>
            <pc:docMk/>
            <pc:sldMk cId="1647908971" sldId="287"/>
            <ac:spMk id="3" creationId="{05FF4988-33BD-D389-414C-AECFBCF568B4}"/>
          </ac:spMkLst>
        </pc:spChg>
        <pc:spChg chg="mod">
          <ac:chgData name="Yunus Emre Yavuz" userId="0c377b41ea0fda7e" providerId="LiveId" clId="{F682CE88-069A-4BFF-A2C2-2CF16E1A360C}" dt="2024-06-01T21:40:32.262" v="9284" actId="14100"/>
          <ac:spMkLst>
            <pc:docMk/>
            <pc:sldMk cId="1647908971" sldId="287"/>
            <ac:spMk id="3" creationId="{507B93A5-7C86-C1EF-79C2-1F86E21DF4EB}"/>
          </ac:spMkLst>
        </pc:spChg>
        <pc:spChg chg="mod">
          <ac:chgData name="Yunus Emre Yavuz" userId="0c377b41ea0fda7e" providerId="LiveId" clId="{F682CE88-069A-4BFF-A2C2-2CF16E1A360C}" dt="2024-06-01T21:41:22.747" v="9300" actId="20577"/>
          <ac:spMkLst>
            <pc:docMk/>
            <pc:sldMk cId="1647908971" sldId="287"/>
            <ac:spMk id="4" creationId="{E30C4B70-0D86-6BEF-6633-0F4A121C5282}"/>
          </ac:spMkLst>
        </pc:spChg>
        <pc:spChg chg="add mod">
          <ac:chgData name="Yunus Emre Yavuz" userId="0c377b41ea0fda7e" providerId="LiveId" clId="{F682CE88-069A-4BFF-A2C2-2CF16E1A360C}" dt="2024-05-27T13:57:06.356" v="2778" actId="1076"/>
          <ac:spMkLst>
            <pc:docMk/>
            <pc:sldMk cId="1647908971" sldId="287"/>
            <ac:spMk id="5" creationId="{18161384-2A09-DD52-B3E5-8CC9BC647AF0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5" creationId="{5D0BC596-0811-2AA8-2492-C1D2D0EC4733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6" creationId="{FA4E0E82-0071-A672-F591-CB32743B6D03}"/>
          </ac:spMkLst>
        </pc:spChg>
        <pc:spChg chg="del mod">
          <ac:chgData name="Yunus Emre Yavuz" userId="0c377b41ea0fda7e" providerId="LiveId" clId="{F682CE88-069A-4BFF-A2C2-2CF16E1A360C}" dt="2024-06-11T22:00:35.195" v="17821" actId="478"/>
          <ac:spMkLst>
            <pc:docMk/>
            <pc:sldMk cId="1647908971" sldId="287"/>
            <ac:spMk id="7" creationId="{157249F6-0FF2-960A-4C83-2E666A3F8C91}"/>
          </ac:spMkLst>
        </pc:spChg>
        <pc:spChg chg="mod">
          <ac:chgData name="Yunus Emre Yavuz" userId="0c377b41ea0fda7e" providerId="LiveId" clId="{F682CE88-069A-4BFF-A2C2-2CF16E1A360C}" dt="2024-06-22T20:32:28.252" v="20182"/>
          <ac:spMkLst>
            <pc:docMk/>
            <pc:sldMk cId="1647908971" sldId="287"/>
            <ac:spMk id="7" creationId="{8C2FF8AA-7F73-8136-F902-0A351EE25DB5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8" creationId="{274490C4-7549-12FD-2B74-4D262AF9E8B5}"/>
          </ac:spMkLst>
        </pc:spChg>
        <pc:spChg chg="mod">
          <ac:chgData name="Yunus Emre Yavuz" userId="0c377b41ea0fda7e" providerId="LiveId" clId="{F682CE88-069A-4BFF-A2C2-2CF16E1A360C}" dt="2024-06-21T11:57:20.833" v="18878"/>
          <ac:spMkLst>
            <pc:docMk/>
            <pc:sldMk cId="1647908971" sldId="287"/>
            <ac:spMk id="8" creationId="{9FA26CE6-EBD9-047C-C5BA-114EEF9706A2}"/>
          </ac:spMkLst>
        </pc:spChg>
        <pc:spChg chg="mod">
          <ac:chgData name="Yunus Emre Yavuz" userId="0c377b41ea0fda7e" providerId="LiveId" clId="{F682CE88-069A-4BFF-A2C2-2CF16E1A360C}" dt="2024-06-22T20:32:28.252" v="20182"/>
          <ac:spMkLst>
            <pc:docMk/>
            <pc:sldMk cId="1647908971" sldId="287"/>
            <ac:spMk id="9" creationId="{4F9514C3-9279-1D02-854B-EE2845A4E2C6}"/>
          </ac:spMkLst>
        </pc:spChg>
        <pc:spChg chg="mod">
          <ac:chgData name="Yunus Emre Yavuz" userId="0c377b41ea0fda7e" providerId="LiveId" clId="{F682CE88-069A-4BFF-A2C2-2CF16E1A360C}" dt="2024-06-21T11:57:20.833" v="18878"/>
          <ac:spMkLst>
            <pc:docMk/>
            <pc:sldMk cId="1647908971" sldId="287"/>
            <ac:spMk id="9" creationId="{79349138-16C3-5E7B-5C82-A1800707BD84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10" creationId="{5571306C-2F54-E876-EAB4-0A23995B7900}"/>
          </ac:spMkLst>
        </pc:spChg>
        <pc:spChg chg="add del mod">
          <ac:chgData name="Yunus Emre Yavuz" userId="0c377b41ea0fda7e" providerId="LiveId" clId="{F682CE88-069A-4BFF-A2C2-2CF16E1A360C}" dt="2024-06-01T09:37:07.471" v="8903" actId="478"/>
          <ac:spMkLst>
            <pc:docMk/>
            <pc:sldMk cId="1647908971" sldId="287"/>
            <ac:spMk id="10" creationId="{FD5D0AC7-9E6C-5BB8-FE34-2FA1EB6D80F3}"/>
          </ac:spMkLst>
        </pc:spChg>
        <pc:spChg chg="add del mod">
          <ac:chgData name="Yunus Emre Yavuz" userId="0c377b41ea0fda7e" providerId="LiveId" clId="{F682CE88-069A-4BFF-A2C2-2CF16E1A360C}" dt="2024-06-01T09:37:08.476" v="8904" actId="478"/>
          <ac:spMkLst>
            <pc:docMk/>
            <pc:sldMk cId="1647908971" sldId="287"/>
            <ac:spMk id="11" creationId="{3BC81C1F-9474-A0B2-79A8-0866888331C0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12" creationId="{B08C05A9-F874-11DA-5D48-DF4E66C05C2C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14" creationId="{150AB57D-E7E2-DD8C-F4EC-B08213FC53E0}"/>
          </ac:spMkLst>
        </pc:spChg>
        <pc:spChg chg="mod">
          <ac:chgData name="Yunus Emre Yavuz" userId="0c377b41ea0fda7e" providerId="LiveId" clId="{F682CE88-069A-4BFF-A2C2-2CF16E1A360C}" dt="2024-06-08T12:43:30.062" v="12296"/>
          <ac:spMkLst>
            <pc:docMk/>
            <pc:sldMk cId="1647908971" sldId="287"/>
            <ac:spMk id="15" creationId="{171B461F-7EEE-6E29-4C77-F80E529ED612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15" creationId="{E33A406A-FCBC-AF8A-19FF-9568DC9311ED}"/>
          </ac:spMkLst>
        </pc:spChg>
        <pc:spChg chg="mod">
          <ac:chgData name="Yunus Emre Yavuz" userId="0c377b41ea0fda7e" providerId="LiveId" clId="{F682CE88-069A-4BFF-A2C2-2CF16E1A360C}" dt="2024-06-08T12:43:30.062" v="12296"/>
          <ac:spMkLst>
            <pc:docMk/>
            <pc:sldMk cId="1647908971" sldId="287"/>
            <ac:spMk id="16" creationId="{3B54928A-EFC4-4DF4-8A4C-673586861B71}"/>
          </ac:spMkLst>
        </pc:spChg>
        <pc:spChg chg="mod">
          <ac:chgData name="Yunus Emre Yavuz" userId="0c377b41ea0fda7e" providerId="LiveId" clId="{F682CE88-069A-4BFF-A2C2-2CF16E1A360C}" dt="2024-06-21T12:00:20.751" v="18992"/>
          <ac:spMkLst>
            <pc:docMk/>
            <pc:sldMk cId="1647908971" sldId="287"/>
            <ac:spMk id="16" creationId="{466C8948-3FD3-9C47-0CCD-2C1950CC8B7A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16" creationId="{5BE0BEA6-DDB6-B53E-13DA-48F51A0EBDD7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18" creationId="{3E6E5DE3-67D9-EA89-7A0E-03C1D596F695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21" creationId="{5F521E90-4D15-4451-978D-CA0D665CAE76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22" creationId="{9E1230C2-11B2-4574-11E6-C6EF7F73606E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23" creationId="{1502D54E-A295-8D3E-1E69-7237E9790559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24" creationId="{168860F3-0C8C-8CD3-BC43-5023EBC5AEBD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25" creationId="{43D38D3B-0CC2-CB56-3809-041A8CE57908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25" creationId="{C230C21F-940F-2834-07AB-070927D0F11C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26" creationId="{32BBB270-C0DB-00AD-80C7-7FD136831725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26" creationId="{D725A543-E856-71E4-39A9-8A882FADDD70}"/>
          </ac:spMkLst>
        </pc:spChg>
        <pc:spChg chg="mod">
          <ac:chgData name="Yunus Emre Yavuz" userId="0c377b41ea0fda7e" providerId="LiveId" clId="{F682CE88-069A-4BFF-A2C2-2CF16E1A360C}" dt="2024-06-02T21:40:05.222" v="11575" actId="20577"/>
          <ac:spMkLst>
            <pc:docMk/>
            <pc:sldMk cId="1647908971" sldId="287"/>
            <ac:spMk id="27" creationId="{ED646C08-95C3-0C1E-E952-0FCBD621884F}"/>
          </ac:spMkLst>
        </pc:spChg>
        <pc:spChg chg="mod">
          <ac:chgData name="Yunus Emre Yavuz" userId="0c377b41ea0fda7e" providerId="LiveId" clId="{F682CE88-069A-4BFF-A2C2-2CF16E1A360C}" dt="2024-06-21T12:00:20.751" v="18992"/>
          <ac:spMkLst>
            <pc:docMk/>
            <pc:sldMk cId="1647908971" sldId="287"/>
            <ac:spMk id="28" creationId="{02D40CA4-8976-FE5D-5165-8187BF8EB935}"/>
          </ac:spMkLst>
        </pc:spChg>
        <pc:spChg chg="del mod">
          <ac:chgData name="Yunus Emre Yavuz" userId="0c377b41ea0fda7e" providerId="LiveId" clId="{F682CE88-069A-4BFF-A2C2-2CF16E1A360C}" dt="2024-06-11T22:00:33.886" v="17819" actId="478"/>
          <ac:spMkLst>
            <pc:docMk/>
            <pc:sldMk cId="1647908971" sldId="287"/>
            <ac:spMk id="28" creationId="{99A0AC30-7158-A7FA-E2E7-02283BEAE686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29" creationId="{C225A412-1C84-036F-683F-C562EE922A22}"/>
          </ac:spMkLst>
        </pc:spChg>
        <pc:spChg chg="add del mod">
          <ac:chgData name="Yunus Emre Yavuz" userId="0c377b41ea0fda7e" providerId="LiveId" clId="{F682CE88-069A-4BFF-A2C2-2CF16E1A360C}" dt="2024-06-11T22:00:38.976" v="17822" actId="478"/>
          <ac:spMkLst>
            <pc:docMk/>
            <pc:sldMk cId="1647908971" sldId="287"/>
            <ac:spMk id="29" creationId="{FFB178B8-624F-F5C2-C19D-06A400958D38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30" creationId="{2D6769E7-FC71-5BB8-CA71-242A1CBFD38C}"/>
          </ac:spMkLst>
        </pc:spChg>
        <pc:spChg chg="del">
          <ac:chgData name="Yunus Emre Yavuz" userId="0c377b41ea0fda7e" providerId="LiveId" clId="{F682CE88-069A-4BFF-A2C2-2CF16E1A360C}" dt="2024-05-28T21:43:49.687" v="7022" actId="478"/>
          <ac:spMkLst>
            <pc:docMk/>
            <pc:sldMk cId="1647908971" sldId="287"/>
            <ac:spMk id="30" creationId="{A02B7FE0-D1EA-9629-5AA1-F8DCCA91F9CE}"/>
          </ac:spMkLst>
        </pc:spChg>
        <pc:spChg chg="add mod">
          <ac:chgData name="Yunus Emre Yavuz" userId="0c377b41ea0fda7e" providerId="LiveId" clId="{F682CE88-069A-4BFF-A2C2-2CF16E1A360C}" dt="2024-05-27T13:57:06.356" v="2778" actId="1076"/>
          <ac:spMkLst>
            <pc:docMk/>
            <pc:sldMk cId="1647908971" sldId="287"/>
            <ac:spMk id="31" creationId="{1FB47FDD-15A5-8ADE-A7FC-9426E155003F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31" creationId="{8CCB51BE-A1BD-EF88-5D44-C57B0C391075}"/>
          </ac:spMkLst>
        </pc:spChg>
        <pc:spChg chg="mod">
          <ac:chgData name="Yunus Emre Yavuz" userId="0c377b41ea0fda7e" providerId="LiveId" clId="{F682CE88-069A-4BFF-A2C2-2CF16E1A360C}" dt="2024-06-23T13:58:35.944" v="21048" actId="164"/>
          <ac:spMkLst>
            <pc:docMk/>
            <pc:sldMk cId="1647908971" sldId="287"/>
            <ac:spMk id="32" creationId="{167D87EC-6503-538A-938A-81034C09230C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33" creationId="{54507FDB-5F32-4785-67CD-0E39A442061A}"/>
          </ac:spMkLst>
        </pc:spChg>
        <pc:spChg chg="add del mod">
          <ac:chgData name="Yunus Emre Yavuz" userId="0c377b41ea0fda7e" providerId="LiveId" clId="{F682CE88-069A-4BFF-A2C2-2CF16E1A360C}" dt="2024-06-01T09:35:54.750" v="8887" actId="478"/>
          <ac:spMkLst>
            <pc:docMk/>
            <pc:sldMk cId="1647908971" sldId="287"/>
            <ac:spMk id="34" creationId="{EDA15EB2-1377-13AF-C493-32D4D5B157FE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34" creationId="{FAB6FC06-C220-3553-81CC-B3E2EE1BC281}"/>
          </ac:spMkLst>
        </pc:spChg>
        <pc:spChg chg="add del mod">
          <ac:chgData name="Yunus Emre Yavuz" userId="0c377b41ea0fda7e" providerId="LiveId" clId="{F682CE88-069A-4BFF-A2C2-2CF16E1A360C}" dt="2024-06-01T09:35:55.681" v="8888" actId="478"/>
          <ac:spMkLst>
            <pc:docMk/>
            <pc:sldMk cId="1647908971" sldId="287"/>
            <ac:spMk id="35" creationId="{2D2C428C-0DE5-33DA-A15A-B3F93A011601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35" creationId="{AB53FE0D-3D96-5DEC-18C6-B27B359453EE}"/>
          </ac:spMkLst>
        </pc:spChg>
        <pc:spChg chg="add del mod">
          <ac:chgData name="Yunus Emre Yavuz" userId="0c377b41ea0fda7e" providerId="LiveId" clId="{F682CE88-069A-4BFF-A2C2-2CF16E1A360C}" dt="2024-05-27T14:00:26.441" v="2864" actId="478"/>
          <ac:spMkLst>
            <pc:docMk/>
            <pc:sldMk cId="1647908971" sldId="287"/>
            <ac:spMk id="36" creationId="{47EC9818-047A-082E-A47B-A69B4E67E657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36" creationId="{6064FAA1-E74D-F714-80E4-DC5A5160DC4E}"/>
          </ac:spMkLst>
        </pc:spChg>
        <pc:spChg chg="mod">
          <ac:chgData name="Yunus Emre Yavuz" userId="0c377b41ea0fda7e" providerId="LiveId" clId="{F682CE88-069A-4BFF-A2C2-2CF16E1A360C}" dt="2024-06-11T22:01:42.672" v="18012"/>
          <ac:spMkLst>
            <pc:docMk/>
            <pc:sldMk cId="1647908971" sldId="287"/>
            <ac:spMk id="36" creationId="{D3015026-7713-A850-2FD5-D7841B1AAFBF}"/>
          </ac:spMkLst>
        </pc:spChg>
        <pc:spChg chg="mod">
          <ac:chgData name="Yunus Emre Yavuz" userId="0c377b41ea0fda7e" providerId="LiveId" clId="{F682CE88-069A-4BFF-A2C2-2CF16E1A360C}" dt="2024-06-11T22:01:42.672" v="18012"/>
          <ac:spMkLst>
            <pc:docMk/>
            <pc:sldMk cId="1647908971" sldId="287"/>
            <ac:spMk id="37" creationId="{58A9AD34-CDA9-28AE-B41D-9E141F83BF4A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37" creationId="{7A8FAF47-62B7-2A96-55D4-58C83B6D95E6}"/>
          </ac:spMkLst>
        </pc:spChg>
        <pc:spChg chg="add del mod">
          <ac:chgData name="Yunus Emre Yavuz" userId="0c377b41ea0fda7e" providerId="LiveId" clId="{F682CE88-069A-4BFF-A2C2-2CF16E1A360C}" dt="2024-05-27T14:00:26.441" v="2864" actId="478"/>
          <ac:spMkLst>
            <pc:docMk/>
            <pc:sldMk cId="1647908971" sldId="287"/>
            <ac:spMk id="38" creationId="{7E16E831-C5A6-6619-A9DE-4D4D83751A2B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38" creationId="{A52A6BBA-23A5-96F2-E837-E844C6DBF5D4}"/>
          </ac:spMkLst>
        </pc:spChg>
        <pc:spChg chg="del mod">
          <ac:chgData name="Yunus Emre Yavuz" userId="0c377b41ea0fda7e" providerId="LiveId" clId="{F682CE88-069A-4BFF-A2C2-2CF16E1A360C}" dt="2024-06-11T22:00:32.777" v="17818" actId="478"/>
          <ac:spMkLst>
            <pc:docMk/>
            <pc:sldMk cId="1647908971" sldId="287"/>
            <ac:spMk id="39" creationId="{DE5505F7-986F-F155-12BB-B2620A145746}"/>
          </ac:spMkLst>
        </pc:spChg>
        <pc:spChg chg="add mod">
          <ac:chgData name="Yunus Emre Yavuz" userId="0c377b41ea0fda7e" providerId="LiveId" clId="{F682CE88-069A-4BFF-A2C2-2CF16E1A360C}" dt="2024-06-11T21:58:25.710" v="17790" actId="403"/>
          <ac:spMkLst>
            <pc:docMk/>
            <pc:sldMk cId="1647908971" sldId="287"/>
            <ac:spMk id="40" creationId="{55C026ED-E5E8-8A2B-E7A5-8CF885571211}"/>
          </ac:spMkLst>
        </pc:spChg>
        <pc:spChg chg="add mod">
          <ac:chgData name="Yunus Emre Yavuz" userId="0c377b41ea0fda7e" providerId="LiveId" clId="{F682CE88-069A-4BFF-A2C2-2CF16E1A360C}" dt="2024-06-23T14:20:43.474" v="21076" actId="20577"/>
          <ac:spMkLst>
            <pc:docMk/>
            <pc:sldMk cId="1647908971" sldId="287"/>
            <ac:spMk id="41" creationId="{3AA1C06C-AD2C-413F-9B02-760445E8FE68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42" creationId="{7CDBF404-42B3-51C0-56B1-09C6501195F4}"/>
          </ac:spMkLst>
        </pc:spChg>
        <pc:spChg chg="mod">
          <ac:chgData name="Yunus Emre Yavuz" userId="0c377b41ea0fda7e" providerId="LiveId" clId="{F682CE88-069A-4BFF-A2C2-2CF16E1A360C}" dt="2024-06-11T22:01:42.672" v="18012"/>
          <ac:spMkLst>
            <pc:docMk/>
            <pc:sldMk cId="1647908971" sldId="287"/>
            <ac:spMk id="42" creationId="{C325290A-FAEB-3DD5-B022-8EBD36BAD11B}"/>
          </ac:spMkLst>
        </pc:spChg>
        <pc:spChg chg="mod">
          <ac:chgData name="Yunus Emre Yavuz" userId="0c377b41ea0fda7e" providerId="LiveId" clId="{F682CE88-069A-4BFF-A2C2-2CF16E1A360C}" dt="2024-06-23T13:58:35.004" v="21038" actId="164"/>
          <ac:spMkLst>
            <pc:docMk/>
            <pc:sldMk cId="1647908971" sldId="287"/>
            <ac:spMk id="44" creationId="{64D90A28-41F9-10BF-D0EF-0677466F5AA2}"/>
          </ac:spMkLst>
        </pc:spChg>
        <pc:spChg chg="del mod">
          <ac:chgData name="Yunus Emre Yavuz" userId="0c377b41ea0fda7e" providerId="LiveId" clId="{F682CE88-069A-4BFF-A2C2-2CF16E1A360C}" dt="2024-06-11T22:00:32.777" v="17818" actId="478"/>
          <ac:spMkLst>
            <pc:docMk/>
            <pc:sldMk cId="1647908971" sldId="287"/>
            <ac:spMk id="44" creationId="{D96FD21F-9D63-E361-C16C-47C557C90673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46" creationId="{EF45A0C8-C439-7470-FA46-C59B9A8AE422}"/>
          </ac:spMkLst>
        </pc:spChg>
        <pc:spChg chg="mod">
          <ac:chgData name="Yunus Emre Yavuz" userId="0c377b41ea0fda7e" providerId="LiveId" clId="{F682CE88-069A-4BFF-A2C2-2CF16E1A360C}" dt="2024-06-11T22:01:42.672" v="18012"/>
          <ac:spMkLst>
            <pc:docMk/>
            <pc:sldMk cId="1647908971" sldId="287"/>
            <ac:spMk id="47" creationId="{A600E394-05D9-F4A8-2BEA-F94E9AF4318E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47" creationId="{F0BDCE68-3153-67E9-459C-9B01C2E07F12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48" creationId="{B322B9EC-4B6D-4940-1691-B130A5AB1CA9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49" creationId="{1A26010D-00D8-9522-20DA-BAD4BD4BD74A}"/>
          </ac:spMkLst>
        </pc:spChg>
        <pc:spChg chg="mod">
          <ac:chgData name="Yunus Emre Yavuz" userId="0c377b41ea0fda7e" providerId="LiveId" clId="{F682CE88-069A-4BFF-A2C2-2CF16E1A360C}" dt="2024-06-11T22:02:03.663" v="18136"/>
          <ac:spMkLst>
            <pc:docMk/>
            <pc:sldMk cId="1647908971" sldId="287"/>
            <ac:spMk id="49" creationId="{F0083156-C13B-596C-3D8E-49317CD500BE}"/>
          </ac:spMkLst>
        </pc:spChg>
        <pc:spChg chg="mod">
          <ac:chgData name="Yunus Emre Yavuz" userId="0c377b41ea0fda7e" providerId="LiveId" clId="{F682CE88-069A-4BFF-A2C2-2CF16E1A360C}" dt="2024-06-11T22:02:03.663" v="18136"/>
          <ac:spMkLst>
            <pc:docMk/>
            <pc:sldMk cId="1647908971" sldId="287"/>
            <ac:spMk id="50" creationId="{A30EACE5-CB3B-F73E-7FF7-EC2E57919D86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50" creationId="{C3243076-7782-D0BA-7DB0-58A002150471}"/>
          </ac:spMkLst>
        </pc:spChg>
        <pc:spChg chg="add del mod">
          <ac:chgData name="Yunus Emre Yavuz" userId="0c377b41ea0fda7e" providerId="LiveId" clId="{F682CE88-069A-4BFF-A2C2-2CF16E1A360C}" dt="2024-06-23T13:58:41.245" v="21058" actId="478"/>
          <ac:spMkLst>
            <pc:docMk/>
            <pc:sldMk cId="1647908971" sldId="287"/>
            <ac:spMk id="51" creationId="{845CDE37-EFD9-9D08-16B6-7CA3286F136C}"/>
          </ac:spMkLst>
        </pc:spChg>
        <pc:spChg chg="del mod">
          <ac:chgData name="Yunus Emre Yavuz" userId="0c377b41ea0fda7e" providerId="LiveId" clId="{F682CE88-069A-4BFF-A2C2-2CF16E1A360C}" dt="2024-06-11T22:00:32.777" v="17818" actId="478"/>
          <ac:spMkLst>
            <pc:docMk/>
            <pc:sldMk cId="1647908971" sldId="287"/>
            <ac:spMk id="51" creationId="{882EE656-7AA5-CAA5-2C43-210C518C470B}"/>
          </ac:spMkLst>
        </pc:spChg>
        <pc:spChg chg="del mod">
          <ac:chgData name="Yunus Emre Yavuz" userId="0c377b41ea0fda7e" providerId="LiveId" clId="{F682CE88-069A-4BFF-A2C2-2CF16E1A360C}" dt="2024-06-11T22:00:32.777" v="17818" actId="478"/>
          <ac:spMkLst>
            <pc:docMk/>
            <pc:sldMk cId="1647908971" sldId="287"/>
            <ac:spMk id="52" creationId="{A98B5AD8-C57E-57D0-954C-A179D72FCDC2}"/>
          </ac:spMkLst>
        </pc:spChg>
        <pc:spChg chg="add del mod">
          <ac:chgData name="Yunus Emre Yavuz" userId="0c377b41ea0fda7e" providerId="LiveId" clId="{F682CE88-069A-4BFF-A2C2-2CF16E1A360C}" dt="2024-06-23T13:58:41.245" v="21058" actId="478"/>
          <ac:spMkLst>
            <pc:docMk/>
            <pc:sldMk cId="1647908971" sldId="287"/>
            <ac:spMk id="52" creationId="{D01280F9-AA55-CA02-7C96-F881953072E5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53" creationId="{EE172260-4B03-A4AF-7505-3464BA36024A}"/>
          </ac:spMkLst>
        </pc:spChg>
        <pc:spChg chg="add del mod">
          <ac:chgData name="Yunus Emre Yavuz" userId="0c377b41ea0fda7e" providerId="LiveId" clId="{F682CE88-069A-4BFF-A2C2-2CF16E1A360C}" dt="2024-06-23T13:58:41.245" v="21058" actId="478"/>
          <ac:spMkLst>
            <pc:docMk/>
            <pc:sldMk cId="1647908971" sldId="287"/>
            <ac:spMk id="54" creationId="{737523E1-0D6E-00E1-6378-A3C23875BBB4}"/>
          </ac:spMkLst>
        </pc:spChg>
        <pc:spChg chg="del mod">
          <ac:chgData name="Yunus Emre Yavuz" userId="0c377b41ea0fda7e" providerId="LiveId" clId="{F682CE88-069A-4BFF-A2C2-2CF16E1A360C}" dt="2024-06-11T22:00:32.777" v="17818" actId="478"/>
          <ac:spMkLst>
            <pc:docMk/>
            <pc:sldMk cId="1647908971" sldId="287"/>
            <ac:spMk id="55" creationId="{29082D60-C0D0-9443-6D4E-F091540E4A39}"/>
          </ac:spMkLst>
        </pc:spChg>
        <pc:spChg chg="add del mod">
          <ac:chgData name="Yunus Emre Yavuz" userId="0c377b41ea0fda7e" providerId="LiveId" clId="{F682CE88-069A-4BFF-A2C2-2CF16E1A360C}" dt="2024-06-23T13:58:41.245" v="21058" actId="478"/>
          <ac:spMkLst>
            <pc:docMk/>
            <pc:sldMk cId="1647908971" sldId="287"/>
            <ac:spMk id="55" creationId="{E6A8CA58-6C9B-295F-99F0-D6034358AC37}"/>
          </ac:spMkLst>
        </pc:spChg>
        <pc:spChg chg="del mod">
          <ac:chgData name="Yunus Emre Yavuz" userId="0c377b41ea0fda7e" providerId="LiveId" clId="{F682CE88-069A-4BFF-A2C2-2CF16E1A360C}" dt="2024-06-11T22:00:32.777" v="17818" actId="478"/>
          <ac:spMkLst>
            <pc:docMk/>
            <pc:sldMk cId="1647908971" sldId="287"/>
            <ac:spMk id="56" creationId="{0D7E7A7D-BF09-5EA9-CBCD-08DCDEC3945C}"/>
          </ac:spMkLst>
        </pc:spChg>
        <pc:spChg chg="mod">
          <ac:chgData name="Yunus Emre Yavuz" userId="0c377b41ea0fda7e" providerId="LiveId" clId="{F682CE88-069A-4BFF-A2C2-2CF16E1A360C}" dt="2024-06-11T22:02:03.663" v="18136"/>
          <ac:spMkLst>
            <pc:docMk/>
            <pc:sldMk cId="1647908971" sldId="287"/>
            <ac:spMk id="57" creationId="{0802587D-EB1D-6D82-9DE0-70FB46430440}"/>
          </ac:spMkLst>
        </pc:spChg>
        <pc:spChg chg="add del mod">
          <ac:chgData name="Yunus Emre Yavuz" userId="0c377b41ea0fda7e" providerId="LiveId" clId="{F682CE88-069A-4BFF-A2C2-2CF16E1A360C}" dt="2024-06-09T22:16:18.898" v="14075" actId="478"/>
          <ac:spMkLst>
            <pc:docMk/>
            <pc:sldMk cId="1647908971" sldId="287"/>
            <ac:spMk id="63" creationId="{264E5702-80A4-FB5B-60AF-C2C9749B4DE2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64" creationId="{AFA0ACFB-B8AE-F174-1C9A-BB1FA709D0B7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65" creationId="{D28D79DA-D411-8881-2C96-CD64427BA116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66" creationId="{6E0F1EAB-35F3-623E-9C80-713712AAC13C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67" creationId="{53115787-81A4-FEAB-B663-3566B419D52B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68" creationId="{8245BFFE-4769-C034-46DD-3E5CCC4D9A6F}"/>
          </ac:spMkLst>
        </pc:spChg>
        <pc:spChg chg="mod">
          <ac:chgData name="Yunus Emre Yavuz" userId="0c377b41ea0fda7e" providerId="LiveId" clId="{F682CE88-069A-4BFF-A2C2-2CF16E1A360C}" dt="2024-06-22T20:36:18.628" v="20442"/>
          <ac:spMkLst>
            <pc:docMk/>
            <pc:sldMk cId="1647908971" sldId="287"/>
            <ac:spMk id="69" creationId="{AC111D13-79B0-BB6F-2265-3C968F9A6233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70" creationId="{82BEE33A-8D60-FFF7-DA7C-06D4C7EDAA8B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71" creationId="{56B5DC3D-F2F3-F68C-87DF-929C1DF420E6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72" creationId="{7C8FE306-3F66-D68C-5270-FF39490E865E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73" creationId="{7CB48D9B-5933-CB6E-78C0-AC6D93F1D726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74" creationId="{900CC8D2-456D-E868-3C24-A4D028E039E4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75" creationId="{427A11D0-BBFF-FE90-9266-9796C585B110}"/>
          </ac:spMkLst>
        </pc:spChg>
        <pc:spChg chg="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76" creationId="{18D7F017-BBC8-5EAC-44BF-9DDC7B014C3D}"/>
          </ac:spMkLst>
        </pc:spChg>
        <pc:spChg chg="add mod">
          <ac:chgData name="Yunus Emre Yavuz" userId="0c377b41ea0fda7e" providerId="LiveId" clId="{F682CE88-069A-4BFF-A2C2-2CF16E1A360C}" dt="2024-06-09T22:16:19.749" v="14076"/>
          <ac:spMkLst>
            <pc:docMk/>
            <pc:sldMk cId="1647908971" sldId="287"/>
            <ac:spMk id="77" creationId="{459A310A-6C7E-08A3-C790-9C1E98697E28}"/>
          </ac:spMkLst>
        </pc:spChg>
        <pc:grpChg chg="add mod">
          <ac:chgData name="Yunus Emre Yavuz" userId="0c377b41ea0fda7e" providerId="LiveId" clId="{F682CE88-069A-4BFF-A2C2-2CF16E1A360C}" dt="2024-06-09T22:16:19.749" v="14076"/>
          <ac:grpSpMkLst>
            <pc:docMk/>
            <pc:sldMk cId="1647908971" sldId="287"/>
            <ac:grpSpMk id="2" creationId="{887C1360-79E3-E5FB-8352-57A945B4FE46}"/>
          </ac:grpSpMkLst>
        </pc:grpChg>
        <pc:grpChg chg="add mod">
          <ac:chgData name="Yunus Emre Yavuz" userId="0c377b41ea0fda7e" providerId="LiveId" clId="{F682CE88-069A-4BFF-A2C2-2CF16E1A360C}" dt="2024-06-01T21:40:11.430" v="9260" actId="164"/>
          <ac:grpSpMkLst>
            <pc:docMk/>
            <pc:sldMk cId="1647908971" sldId="287"/>
            <ac:grpSpMk id="2" creationId="{99D167DB-A647-C53B-33D4-7C6C4C2F3C93}"/>
          </ac:grpSpMkLst>
        </pc:grpChg>
        <pc:grpChg chg="mod">
          <ac:chgData name="Yunus Emre Yavuz" userId="0c377b41ea0fda7e" providerId="LiveId" clId="{F682CE88-069A-4BFF-A2C2-2CF16E1A360C}" dt="2024-06-09T22:16:19.749" v="14076"/>
          <ac:grpSpMkLst>
            <pc:docMk/>
            <pc:sldMk cId="1647908971" sldId="287"/>
            <ac:grpSpMk id="3" creationId="{88E876D2-D6E6-4480-AA38-7C5181A41FBB}"/>
          </ac:grpSpMkLst>
        </pc:grpChg>
        <pc:grpChg chg="add mod">
          <ac:chgData name="Yunus Emre Yavuz" userId="0c377b41ea0fda7e" providerId="LiveId" clId="{F682CE88-069A-4BFF-A2C2-2CF16E1A360C}" dt="2024-06-22T20:32:32.258" v="20270" actId="1037"/>
          <ac:grpSpMkLst>
            <pc:docMk/>
            <pc:sldMk cId="1647908971" sldId="287"/>
            <ac:grpSpMk id="5" creationId="{7470F4E9-8C2B-D16E-ACAE-4530EF8891B0}"/>
          </ac:grpSpMkLst>
        </pc:grpChg>
        <pc:grpChg chg="add mod">
          <ac:chgData name="Yunus Emre Yavuz" userId="0c377b41ea0fda7e" providerId="LiveId" clId="{F682CE88-069A-4BFF-A2C2-2CF16E1A360C}" dt="2024-06-21T12:00:07.142" v="18983" actId="1037"/>
          <ac:grpSpMkLst>
            <pc:docMk/>
            <pc:sldMk cId="1647908971" sldId="287"/>
            <ac:grpSpMk id="5" creationId="{B3C80DAD-738B-2179-0B26-9952CDC03DC8}"/>
          </ac:grpSpMkLst>
        </pc:grpChg>
        <pc:grpChg chg="add del mod">
          <ac:chgData name="Yunus Emre Yavuz" userId="0c377b41ea0fda7e" providerId="LiveId" clId="{F682CE88-069A-4BFF-A2C2-2CF16E1A360C}" dt="2024-06-11T22:00:41.641" v="17823" actId="478"/>
          <ac:grpSpMkLst>
            <pc:docMk/>
            <pc:sldMk cId="1647908971" sldId="287"/>
            <ac:grpSpMk id="8" creationId="{D450047A-7040-072F-5C52-9385C558A1F0}"/>
          </ac:grpSpMkLst>
        </pc:grpChg>
        <pc:grpChg chg="mod">
          <ac:chgData name="Yunus Emre Yavuz" userId="0c377b41ea0fda7e" providerId="LiveId" clId="{F682CE88-069A-4BFF-A2C2-2CF16E1A360C}" dt="2024-06-08T12:43:30.062" v="12296"/>
          <ac:grpSpMkLst>
            <pc:docMk/>
            <pc:sldMk cId="1647908971" sldId="287"/>
            <ac:grpSpMk id="10" creationId="{4B35DA1A-1E96-A191-979C-D794DC7431EE}"/>
          </ac:grpSpMkLst>
        </pc:grpChg>
        <pc:grpChg chg="add mod">
          <ac:chgData name="Yunus Emre Yavuz" userId="0c377b41ea0fda7e" providerId="LiveId" clId="{F682CE88-069A-4BFF-A2C2-2CF16E1A360C}" dt="2024-06-23T13:58:45.023" v="21059" actId="408"/>
          <ac:grpSpMkLst>
            <pc:docMk/>
            <pc:sldMk cId="1647908971" sldId="287"/>
            <ac:grpSpMk id="12" creationId="{F8E10D03-51CB-8BD0-C9E9-B0EE1145DECB}"/>
          </ac:grpSpMkLst>
        </pc:grpChg>
        <pc:grpChg chg="add del mod">
          <ac:chgData name="Yunus Emre Yavuz" userId="0c377b41ea0fda7e" providerId="LiveId" clId="{F682CE88-069A-4BFF-A2C2-2CF16E1A360C}" dt="2024-06-08T12:42:57.288" v="12274" actId="478"/>
          <ac:grpSpMkLst>
            <pc:docMk/>
            <pc:sldMk cId="1647908971" sldId="287"/>
            <ac:grpSpMk id="13" creationId="{2AD7911C-99C0-E463-1A46-187D8829E806}"/>
          </ac:grpSpMkLst>
        </pc:grpChg>
        <pc:grpChg chg="add mod">
          <ac:chgData name="Yunus Emre Yavuz" userId="0c377b41ea0fda7e" providerId="LiveId" clId="{F682CE88-069A-4BFF-A2C2-2CF16E1A360C}" dt="2024-06-21T12:00:24.740" v="19076" actId="1037"/>
          <ac:grpSpMkLst>
            <pc:docMk/>
            <pc:sldMk cId="1647908971" sldId="287"/>
            <ac:grpSpMk id="14" creationId="{129693FA-A1F2-5CB6-64ED-CD8C254BCE20}"/>
          </ac:grpSpMkLst>
        </pc:grpChg>
        <pc:grpChg chg="mod">
          <ac:chgData name="Yunus Emre Yavuz" userId="0c377b41ea0fda7e" providerId="LiveId" clId="{F682CE88-069A-4BFF-A2C2-2CF16E1A360C}" dt="2024-06-09T22:16:19.749" v="14076"/>
          <ac:grpSpMkLst>
            <pc:docMk/>
            <pc:sldMk cId="1647908971" sldId="287"/>
            <ac:grpSpMk id="19" creationId="{BDBEE024-F402-D545-413E-B003B6D4CB39}"/>
          </ac:grpSpMkLst>
        </pc:grpChg>
        <pc:grpChg chg="mod">
          <ac:chgData name="Yunus Emre Yavuz" userId="0c377b41ea0fda7e" providerId="LiveId" clId="{F682CE88-069A-4BFF-A2C2-2CF16E1A360C}" dt="2024-06-09T22:16:19.749" v="14076"/>
          <ac:grpSpMkLst>
            <pc:docMk/>
            <pc:sldMk cId="1647908971" sldId="287"/>
            <ac:grpSpMk id="20" creationId="{BC170442-6F2D-98C6-DBE0-38F0CB2D04DA}"/>
          </ac:grpSpMkLst>
        </pc:grpChg>
        <pc:grpChg chg="mod">
          <ac:chgData name="Yunus Emre Yavuz" userId="0c377b41ea0fda7e" providerId="LiveId" clId="{F682CE88-069A-4BFF-A2C2-2CF16E1A360C}" dt="2024-06-09T22:16:19.749" v="14076"/>
          <ac:grpSpMkLst>
            <pc:docMk/>
            <pc:sldMk cId="1647908971" sldId="287"/>
            <ac:grpSpMk id="21" creationId="{2A23D078-D977-4DDF-B634-A51B743C966E}"/>
          </ac:grpSpMkLst>
        </pc:grpChg>
        <pc:grpChg chg="mod">
          <ac:chgData name="Yunus Emre Yavuz" userId="0c377b41ea0fda7e" providerId="LiveId" clId="{F682CE88-069A-4BFF-A2C2-2CF16E1A360C}" dt="2024-06-09T22:16:19.749" v="14076"/>
          <ac:grpSpMkLst>
            <pc:docMk/>
            <pc:sldMk cId="1647908971" sldId="287"/>
            <ac:grpSpMk id="22" creationId="{ACD1429D-EAAC-0AE7-EE63-B6782AA1F795}"/>
          </ac:grpSpMkLst>
        </pc:grpChg>
        <pc:grpChg chg="mod">
          <ac:chgData name="Yunus Emre Yavuz" userId="0c377b41ea0fda7e" providerId="LiveId" clId="{F682CE88-069A-4BFF-A2C2-2CF16E1A360C}" dt="2024-06-09T22:16:19.749" v="14076"/>
          <ac:grpSpMkLst>
            <pc:docMk/>
            <pc:sldMk cId="1647908971" sldId="287"/>
            <ac:grpSpMk id="23" creationId="{3696F243-47A7-3AFD-459C-1A22D8CC2769}"/>
          </ac:grpSpMkLst>
        </pc:grpChg>
        <pc:grpChg chg="mod">
          <ac:chgData name="Yunus Emre Yavuz" userId="0c377b41ea0fda7e" providerId="LiveId" clId="{F682CE88-069A-4BFF-A2C2-2CF16E1A360C}" dt="2024-06-09T22:16:19.749" v="14076"/>
          <ac:grpSpMkLst>
            <pc:docMk/>
            <pc:sldMk cId="1647908971" sldId="287"/>
            <ac:grpSpMk id="24" creationId="{DB651508-5A08-6096-C04D-07893B32D776}"/>
          </ac:grpSpMkLst>
        </pc:grpChg>
        <pc:grpChg chg="add del mod">
          <ac:chgData name="Yunus Emre Yavuz" userId="0c377b41ea0fda7e" providerId="LiveId" clId="{F682CE88-069A-4BFF-A2C2-2CF16E1A360C}" dt="2024-06-23T13:58:41.245" v="21058" actId="478"/>
          <ac:grpSpMkLst>
            <pc:docMk/>
            <pc:sldMk cId="1647908971" sldId="287"/>
            <ac:grpSpMk id="29" creationId="{40CA9732-9F5E-F65D-065A-2BBBDD70AE82}"/>
          </ac:grpSpMkLst>
        </pc:grpChg>
        <pc:grpChg chg="add mod">
          <ac:chgData name="Yunus Emre Yavuz" userId="0c377b41ea0fda7e" providerId="LiveId" clId="{F682CE88-069A-4BFF-A2C2-2CF16E1A360C}" dt="2024-06-11T22:01:48.503" v="18134" actId="1037"/>
          <ac:grpSpMkLst>
            <pc:docMk/>
            <pc:sldMk cId="1647908971" sldId="287"/>
            <ac:grpSpMk id="31" creationId="{3272AA08-C185-79CA-6102-1AF521EA13F8}"/>
          </ac:grpSpMkLst>
        </pc:grpChg>
        <pc:grpChg chg="add mod">
          <ac:chgData name="Yunus Emre Yavuz" userId="0c377b41ea0fda7e" providerId="LiveId" clId="{F682CE88-069A-4BFF-A2C2-2CF16E1A360C}" dt="2024-06-11T22:01:48.503" v="18134" actId="1037"/>
          <ac:grpSpMkLst>
            <pc:docMk/>
            <pc:sldMk cId="1647908971" sldId="287"/>
            <ac:grpSpMk id="38" creationId="{5AC464B4-F218-6F90-A546-66DD2F8BD886}"/>
          </ac:grpSpMkLst>
        </pc:grpChg>
        <pc:grpChg chg="add del mod">
          <ac:chgData name="Yunus Emre Yavuz" userId="0c377b41ea0fda7e" providerId="LiveId" clId="{F682CE88-069A-4BFF-A2C2-2CF16E1A360C}" dt="2024-06-23T13:58:41.245" v="21058" actId="478"/>
          <ac:grpSpMkLst>
            <pc:docMk/>
            <pc:sldMk cId="1647908971" sldId="287"/>
            <ac:grpSpMk id="43" creationId="{FAB8C350-6BAA-1A94-711A-0542BD75AD70}"/>
          </ac:grpSpMkLst>
        </pc:grpChg>
        <pc:grpChg chg="add mod">
          <ac:chgData name="Yunus Emre Yavuz" userId="0c377b41ea0fda7e" providerId="LiveId" clId="{F682CE88-069A-4BFF-A2C2-2CF16E1A360C}" dt="2024-06-11T22:02:09.082" v="18267" actId="1038"/>
          <ac:grpSpMkLst>
            <pc:docMk/>
            <pc:sldMk cId="1647908971" sldId="287"/>
            <ac:grpSpMk id="48" creationId="{2BBB6097-005D-A4B0-1A64-88222892C7CD}"/>
          </ac:grpSpMkLst>
        </pc:grpChg>
        <pc:grpChg chg="add mod">
          <ac:chgData name="Yunus Emre Yavuz" userId="0c377b41ea0fda7e" providerId="LiveId" clId="{F682CE88-069A-4BFF-A2C2-2CF16E1A360C}" dt="2024-06-23T13:58:35.944" v="21048" actId="164"/>
          <ac:grpSpMkLst>
            <pc:docMk/>
            <pc:sldMk cId="1647908971" sldId="287"/>
            <ac:grpSpMk id="56" creationId="{D53065BB-A167-DF57-1297-D64851E53345}"/>
          </ac:grpSpMkLst>
        </pc:grpChg>
        <pc:grpChg chg="add mod">
          <ac:chgData name="Yunus Emre Yavuz" userId="0c377b41ea0fda7e" providerId="LiveId" clId="{F682CE88-069A-4BFF-A2C2-2CF16E1A360C}" dt="2024-06-23T13:58:35.004" v="21038" actId="164"/>
          <ac:grpSpMkLst>
            <pc:docMk/>
            <pc:sldMk cId="1647908971" sldId="287"/>
            <ac:grpSpMk id="58" creationId="{BA984D7D-CCBF-AFC1-CB86-CE9B0C2D4DAE}"/>
          </ac:grpSpMkLst>
        </pc:grpChg>
        <pc:graphicFrameChg chg="del mod">
          <ac:chgData name="Yunus Emre Yavuz" userId="0c377b41ea0fda7e" providerId="LiveId" clId="{F682CE88-069A-4BFF-A2C2-2CF16E1A360C}" dt="2024-06-11T22:00:32.777" v="17818" actId="478"/>
          <ac:graphicFrameMkLst>
            <pc:docMk/>
            <pc:sldMk cId="1647908971" sldId="287"/>
            <ac:graphicFrameMk id="45" creationId="{A21E84AB-8F5D-4738-0351-ACAEBB46A3EE}"/>
          </ac:graphicFrameMkLst>
        </pc:graphicFrameChg>
        <pc:picChg chg="del">
          <ac:chgData name="Yunus Emre Yavuz" userId="0c377b41ea0fda7e" providerId="LiveId" clId="{F682CE88-069A-4BFF-A2C2-2CF16E1A360C}" dt="2024-06-01T09:34:30.746" v="8883" actId="478"/>
          <ac:picMkLst>
            <pc:docMk/>
            <pc:sldMk cId="1647908971" sldId="287"/>
            <ac:picMk id="2" creationId="{FE9625A1-4B50-A447-3B33-0E22FD11FE18}"/>
          </ac:picMkLst>
        </pc:picChg>
        <pc:picChg chg="add mod">
          <ac:chgData name="Yunus Emre Yavuz" userId="0c377b41ea0fda7e" providerId="LiveId" clId="{F682CE88-069A-4BFF-A2C2-2CF16E1A360C}" dt="2024-06-01T10:04:58.338" v="9130" actId="465"/>
          <ac:picMkLst>
            <pc:docMk/>
            <pc:sldMk cId="1647908971" sldId="287"/>
            <ac:picMk id="6" creationId="{4CB3126C-2DBA-681E-C023-BD2BCCE7020E}"/>
          </ac:picMkLst>
        </pc:picChg>
        <pc:picChg chg="mod">
          <ac:chgData name="Yunus Emre Yavuz" userId="0c377b41ea0fda7e" providerId="LiveId" clId="{F682CE88-069A-4BFF-A2C2-2CF16E1A360C}" dt="2024-06-21T11:57:20.833" v="18878"/>
          <ac:picMkLst>
            <pc:docMk/>
            <pc:sldMk cId="1647908971" sldId="287"/>
            <ac:picMk id="7" creationId="{7AAFA578-8E0B-A4ED-2CDF-1FA36B8D8CB3}"/>
          </ac:picMkLst>
        </pc:picChg>
        <pc:picChg chg="mod">
          <ac:chgData name="Yunus Emre Yavuz" userId="0c377b41ea0fda7e" providerId="LiveId" clId="{F682CE88-069A-4BFF-A2C2-2CF16E1A360C}" dt="2024-06-22T20:32:28.252" v="20182"/>
          <ac:picMkLst>
            <pc:docMk/>
            <pc:sldMk cId="1647908971" sldId="287"/>
            <ac:picMk id="8" creationId="{0F4DEFC1-4B2E-B585-08E6-5D12389BB1E6}"/>
          </ac:picMkLst>
        </pc:picChg>
        <pc:picChg chg="add del mod">
          <ac:chgData name="Yunus Emre Yavuz" userId="0c377b41ea0fda7e" providerId="LiveId" clId="{F682CE88-069A-4BFF-A2C2-2CF16E1A360C}" dt="2024-06-01T09:37:09.074" v="8905" actId="478"/>
          <ac:picMkLst>
            <pc:docMk/>
            <pc:sldMk cId="1647908971" sldId="287"/>
            <ac:picMk id="8" creationId="{6925FD2C-BF16-ECA1-80C7-191AE98407AD}"/>
          </ac:picMkLst>
        </pc:picChg>
        <pc:picChg chg="add del mod">
          <ac:chgData name="Yunus Emre Yavuz" userId="0c377b41ea0fda7e" providerId="LiveId" clId="{F682CE88-069A-4BFF-A2C2-2CF16E1A360C}" dt="2024-06-02T21:46:21.952" v="11840" actId="478"/>
          <ac:picMkLst>
            <pc:docMk/>
            <pc:sldMk cId="1647908971" sldId="287"/>
            <ac:picMk id="8" creationId="{84FED37E-6111-57A0-6C8F-8ACC3146D05E}"/>
          </ac:picMkLst>
        </pc:picChg>
        <pc:picChg chg="del mod">
          <ac:chgData name="Yunus Emre Yavuz" userId="0c377b41ea0fda7e" providerId="LiveId" clId="{F682CE88-069A-4BFF-A2C2-2CF16E1A360C}" dt="2024-06-01T21:39:59.974" v="9258" actId="478"/>
          <ac:picMkLst>
            <pc:docMk/>
            <pc:sldMk cId="1647908971" sldId="287"/>
            <ac:picMk id="8" creationId="{E16A2A39-B722-5ABB-34E7-0AC5448AE341}"/>
          </ac:picMkLst>
        </pc:picChg>
        <pc:picChg chg="del mod">
          <ac:chgData name="Yunus Emre Yavuz" userId="0c377b41ea0fda7e" providerId="LiveId" clId="{F682CE88-069A-4BFF-A2C2-2CF16E1A360C}" dt="2024-06-11T22:00:32.777" v="17818" actId="478"/>
          <ac:picMkLst>
            <pc:docMk/>
            <pc:sldMk cId="1647908971" sldId="287"/>
            <ac:picMk id="9" creationId="{C0AAA75B-CFC7-9D21-8EA8-EDA29BF4148E}"/>
          </ac:picMkLst>
        </pc:picChg>
        <pc:picChg chg="add mod">
          <ac:chgData name="Yunus Emre Yavuz" userId="0c377b41ea0fda7e" providerId="LiveId" clId="{F682CE88-069A-4BFF-A2C2-2CF16E1A360C}" dt="2024-06-22T20:32:40.384" v="20414" actId="1037"/>
          <ac:picMkLst>
            <pc:docMk/>
            <pc:sldMk cId="1647908971" sldId="287"/>
            <ac:picMk id="10" creationId="{6C35590C-BB5D-89B4-7C73-F7901EF69E41}"/>
          </ac:picMkLst>
        </pc:picChg>
        <pc:picChg chg="add mod">
          <ac:chgData name="Yunus Emre Yavuz" userId="0c377b41ea0fda7e" providerId="LiveId" clId="{F682CE88-069A-4BFF-A2C2-2CF16E1A360C}" dt="2024-06-21T11:57:36.340" v="18967"/>
          <ac:picMkLst>
            <pc:docMk/>
            <pc:sldMk cId="1647908971" sldId="287"/>
            <ac:picMk id="10" creationId="{BD373541-A16E-107E-8105-6941C5A738FA}"/>
          </ac:picMkLst>
        </pc:picChg>
        <pc:picChg chg="add mod">
          <ac:chgData name="Yunus Emre Yavuz" userId="0c377b41ea0fda7e" providerId="LiveId" clId="{F682CE88-069A-4BFF-A2C2-2CF16E1A360C}" dt="2024-06-01T21:40:11.430" v="9260" actId="164"/>
          <ac:picMkLst>
            <pc:docMk/>
            <pc:sldMk cId="1647908971" sldId="287"/>
            <ac:picMk id="11" creationId="{EF42D3AF-4E22-A6CF-6F0B-1CF3372F954C}"/>
          </ac:picMkLst>
        </pc:picChg>
        <pc:picChg chg="mod">
          <ac:chgData name="Yunus Emre Yavuz" userId="0c377b41ea0fda7e" providerId="LiveId" clId="{F682CE88-069A-4BFF-A2C2-2CF16E1A360C}" dt="2024-06-08T12:43:30.062" v="12296"/>
          <ac:picMkLst>
            <pc:docMk/>
            <pc:sldMk cId="1647908971" sldId="287"/>
            <ac:picMk id="14" creationId="{014A2B3F-C983-AB0C-2192-76CD7D3A0CCB}"/>
          </ac:picMkLst>
        </pc:picChg>
        <pc:picChg chg="mod">
          <ac:chgData name="Yunus Emre Yavuz" userId="0c377b41ea0fda7e" providerId="LiveId" clId="{F682CE88-069A-4BFF-A2C2-2CF16E1A360C}" dt="2024-06-21T12:00:20.751" v="18992"/>
          <ac:picMkLst>
            <pc:docMk/>
            <pc:sldMk cId="1647908971" sldId="287"/>
            <ac:picMk id="15" creationId="{338D466C-B882-A91E-970E-9A45EBAE07F2}"/>
          </ac:picMkLst>
        </pc:picChg>
        <pc:picChg chg="add mod">
          <ac:chgData name="Yunus Emre Yavuz" userId="0c377b41ea0fda7e" providerId="LiveId" clId="{F682CE88-069A-4BFF-A2C2-2CF16E1A360C}" dt="2024-05-27T13:57:06.356" v="2778" actId="1076"/>
          <ac:picMkLst>
            <pc:docMk/>
            <pc:sldMk cId="1647908971" sldId="287"/>
            <ac:picMk id="29" creationId="{A2CE37B7-6E03-AC43-7D1B-06B5C255D27B}"/>
          </ac:picMkLst>
        </pc:picChg>
        <pc:picChg chg="del mod">
          <ac:chgData name="Yunus Emre Yavuz" userId="0c377b41ea0fda7e" providerId="LiveId" clId="{F682CE88-069A-4BFF-A2C2-2CF16E1A360C}" dt="2024-06-11T22:00:32.777" v="17818" actId="478"/>
          <ac:picMkLst>
            <pc:docMk/>
            <pc:sldMk cId="1647908971" sldId="287"/>
            <ac:picMk id="32" creationId="{93968BBC-732A-48C8-BACF-4E486311D791}"/>
          </ac:picMkLst>
        </pc:picChg>
        <pc:picChg chg="add del mod">
          <ac:chgData name="Yunus Emre Yavuz" userId="0c377b41ea0fda7e" providerId="LiveId" clId="{F682CE88-069A-4BFF-A2C2-2CF16E1A360C}" dt="2024-05-27T14:00:05.582" v="2859" actId="478"/>
          <ac:picMkLst>
            <pc:docMk/>
            <pc:sldMk cId="1647908971" sldId="287"/>
            <ac:picMk id="33" creationId="{299A404A-060F-78E8-3394-6718C0AA23C2}"/>
          </ac:picMkLst>
        </pc:picChg>
        <pc:picChg chg="mod">
          <ac:chgData name="Yunus Emre Yavuz" userId="0c377b41ea0fda7e" providerId="LiveId" clId="{F682CE88-069A-4BFF-A2C2-2CF16E1A360C}" dt="2024-06-11T22:01:42.672" v="18012"/>
          <ac:picMkLst>
            <pc:docMk/>
            <pc:sldMk cId="1647908971" sldId="287"/>
            <ac:picMk id="33" creationId="{39CBCC4E-3ED2-D7A7-7572-0965F888C13E}"/>
          </ac:picMkLst>
        </pc:picChg>
        <pc:picChg chg="add del mod">
          <ac:chgData name="Yunus Emre Yavuz" userId="0c377b41ea0fda7e" providerId="LiveId" clId="{F682CE88-069A-4BFF-A2C2-2CF16E1A360C}" dt="2024-05-27T14:00:26.441" v="2864" actId="478"/>
          <ac:picMkLst>
            <pc:docMk/>
            <pc:sldMk cId="1647908971" sldId="287"/>
            <ac:picMk id="37" creationId="{79927F0B-CA18-72FF-8576-9B9C0EFC3A52}"/>
          </ac:picMkLst>
        </pc:picChg>
        <pc:picChg chg="mod">
          <ac:chgData name="Yunus Emre Yavuz" userId="0c377b41ea0fda7e" providerId="LiveId" clId="{F682CE88-069A-4BFF-A2C2-2CF16E1A360C}" dt="2024-06-23T13:58:35.944" v="21048" actId="164"/>
          <ac:picMkLst>
            <pc:docMk/>
            <pc:sldMk cId="1647908971" sldId="287"/>
            <ac:picMk id="39" creationId="{60BA8F07-FBAC-C4D0-5709-0984A26DE961}"/>
          </ac:picMkLst>
        </pc:picChg>
        <pc:picChg chg="del mod">
          <ac:chgData name="Yunus Emre Yavuz" userId="0c377b41ea0fda7e" providerId="LiveId" clId="{F682CE88-069A-4BFF-A2C2-2CF16E1A360C}" dt="2024-06-11T22:00:32.777" v="17818" actId="478"/>
          <ac:picMkLst>
            <pc:docMk/>
            <pc:sldMk cId="1647908971" sldId="287"/>
            <ac:picMk id="43" creationId="{13C0F2B7-86E2-AD06-E1F9-E8D7A6B7F5C3}"/>
          </ac:picMkLst>
        </pc:picChg>
        <pc:picChg chg="mod">
          <ac:chgData name="Yunus Emre Yavuz" userId="0c377b41ea0fda7e" providerId="LiveId" clId="{F682CE88-069A-4BFF-A2C2-2CF16E1A360C}" dt="2024-06-23T13:58:35.004" v="21038" actId="164"/>
          <ac:picMkLst>
            <pc:docMk/>
            <pc:sldMk cId="1647908971" sldId="287"/>
            <ac:picMk id="45" creationId="{A69A83E3-6DA2-A367-3E5D-3189E0E5DC52}"/>
          </ac:picMkLst>
        </pc:picChg>
        <pc:picChg chg="mod">
          <ac:chgData name="Yunus Emre Yavuz" userId="0c377b41ea0fda7e" providerId="LiveId" clId="{F682CE88-069A-4BFF-A2C2-2CF16E1A360C}" dt="2024-06-11T22:01:42.672" v="18012"/>
          <ac:picMkLst>
            <pc:docMk/>
            <pc:sldMk cId="1647908971" sldId="287"/>
            <ac:picMk id="46" creationId="{C5BD022B-1E71-5641-AB15-2D63CB32B575}"/>
          </ac:picMkLst>
        </pc:picChg>
        <pc:picChg chg="mod">
          <ac:chgData name="Yunus Emre Yavuz" userId="0c377b41ea0fda7e" providerId="LiveId" clId="{F682CE88-069A-4BFF-A2C2-2CF16E1A360C}" dt="2024-06-11T22:02:03.663" v="18136"/>
          <ac:picMkLst>
            <pc:docMk/>
            <pc:sldMk cId="1647908971" sldId="287"/>
            <ac:picMk id="53" creationId="{044EE09E-4DFD-F919-D7AA-AF247D013C52}"/>
          </ac:picMkLst>
        </pc:picChg>
        <pc:picChg chg="del mod">
          <ac:chgData name="Yunus Emre Yavuz" userId="0c377b41ea0fda7e" providerId="LiveId" clId="{F682CE88-069A-4BFF-A2C2-2CF16E1A360C}" dt="2024-06-11T22:00:32.777" v="17818" actId="478"/>
          <ac:picMkLst>
            <pc:docMk/>
            <pc:sldMk cId="1647908971" sldId="287"/>
            <ac:picMk id="54" creationId="{C2CD3B96-767C-62D2-4100-FF418F2521D3}"/>
          </ac:picMkLst>
        </pc:picChg>
        <pc:cxnChg chg="mod">
          <ac:chgData name="Yunus Emre Yavuz" userId="0c377b41ea0fda7e" providerId="LiveId" clId="{F682CE88-069A-4BFF-A2C2-2CF16E1A360C}" dt="2024-06-09T22:16:19.749" v="14076"/>
          <ac:cxnSpMkLst>
            <pc:docMk/>
            <pc:sldMk cId="1647908971" sldId="287"/>
            <ac:cxnSpMk id="4" creationId="{7C2D051A-A6B7-B20B-3541-490F347CB66B}"/>
          </ac:cxnSpMkLst>
        </pc:cxnChg>
        <pc:cxnChg chg="del">
          <ac:chgData name="Yunus Emre Yavuz" userId="0c377b41ea0fda7e" providerId="LiveId" clId="{F682CE88-069A-4BFF-A2C2-2CF16E1A360C}" dt="2024-05-28T21:43:49.687" v="7022" actId="478"/>
          <ac:cxnSpMkLst>
            <pc:docMk/>
            <pc:sldMk cId="1647908971" sldId="287"/>
            <ac:cxnSpMk id="4" creationId="{A90D4011-6568-3BC3-30A3-6BA83CA7D7EE}"/>
          </ac:cxnSpMkLst>
        </pc:cxnChg>
        <pc:cxnChg chg="del">
          <ac:chgData name="Yunus Emre Yavuz" userId="0c377b41ea0fda7e" providerId="LiveId" clId="{F682CE88-069A-4BFF-A2C2-2CF16E1A360C}" dt="2024-05-28T21:43:49.687" v="7022" actId="478"/>
          <ac:cxnSpMkLst>
            <pc:docMk/>
            <pc:sldMk cId="1647908971" sldId="287"/>
            <ac:cxnSpMk id="11" creationId="{40248962-E35C-5AB7-6C37-6C2A202CFEF9}"/>
          </ac:cxnSpMkLst>
        </pc:cxnChg>
        <pc:cxnChg chg="mod">
          <ac:chgData name="Yunus Emre Yavuz" userId="0c377b41ea0fda7e" providerId="LiveId" clId="{F682CE88-069A-4BFF-A2C2-2CF16E1A360C}" dt="2024-06-09T22:16:19.749" v="14076"/>
          <ac:cxnSpMkLst>
            <pc:docMk/>
            <pc:sldMk cId="1647908971" sldId="287"/>
            <ac:cxnSpMk id="11" creationId="{BFCFD765-3C53-206A-5C1E-6D5B51EF8467}"/>
          </ac:cxnSpMkLst>
        </pc:cxnChg>
        <pc:cxnChg chg="del">
          <ac:chgData name="Yunus Emre Yavuz" userId="0c377b41ea0fda7e" providerId="LiveId" clId="{F682CE88-069A-4BFF-A2C2-2CF16E1A360C}" dt="2024-05-28T21:43:49.687" v="7022" actId="478"/>
          <ac:cxnSpMkLst>
            <pc:docMk/>
            <pc:sldMk cId="1647908971" sldId="287"/>
            <ac:cxnSpMk id="13" creationId="{0BC02696-1B42-0501-CA44-0D258022AAB5}"/>
          </ac:cxnSpMkLst>
        </pc:cxnChg>
        <pc:cxnChg chg="mod">
          <ac:chgData name="Yunus Emre Yavuz" userId="0c377b41ea0fda7e" providerId="LiveId" clId="{F682CE88-069A-4BFF-A2C2-2CF16E1A360C}" dt="2024-06-09T22:16:19.749" v="14076"/>
          <ac:cxnSpMkLst>
            <pc:docMk/>
            <pc:sldMk cId="1647908971" sldId="287"/>
            <ac:cxnSpMk id="13" creationId="{F5383602-7CDA-BC2A-6BCA-3AC0DF4EE5A4}"/>
          </ac:cxnSpMkLst>
        </pc:cxnChg>
        <pc:cxnChg chg="mod">
          <ac:chgData name="Yunus Emre Yavuz" userId="0c377b41ea0fda7e" providerId="LiveId" clId="{F682CE88-069A-4BFF-A2C2-2CF16E1A360C}" dt="2024-06-09T22:16:19.749" v="14076"/>
          <ac:cxnSpMkLst>
            <pc:docMk/>
            <pc:sldMk cId="1647908971" sldId="287"/>
            <ac:cxnSpMk id="17" creationId="{4F892DF0-3EB5-34E6-4349-F880B977BF76}"/>
          </ac:cxnSpMkLst>
        </pc:cxnChg>
        <pc:cxnChg chg="del">
          <ac:chgData name="Yunus Emre Yavuz" userId="0c377b41ea0fda7e" providerId="LiveId" clId="{F682CE88-069A-4BFF-A2C2-2CF16E1A360C}" dt="2024-05-28T21:43:49.687" v="7022" actId="478"/>
          <ac:cxnSpMkLst>
            <pc:docMk/>
            <pc:sldMk cId="1647908971" sldId="287"/>
            <ac:cxnSpMk id="17" creationId="{6CB7F71A-DB45-D1B4-7F65-558436F4CD18}"/>
          </ac:cxnSpMkLst>
        </pc:cxnChg>
        <pc:cxnChg chg="mod">
          <ac:chgData name="Yunus Emre Yavuz" userId="0c377b41ea0fda7e" providerId="LiveId" clId="{F682CE88-069A-4BFF-A2C2-2CF16E1A360C}" dt="2024-06-09T22:16:19.749" v="14076"/>
          <ac:cxnSpMkLst>
            <pc:docMk/>
            <pc:sldMk cId="1647908971" sldId="287"/>
            <ac:cxnSpMk id="18" creationId="{E9F9A515-1FD1-A5D4-C2C7-6DF4FBDF6C54}"/>
          </ac:cxnSpMkLst>
        </pc:cxnChg>
        <pc:cxnChg chg="del">
          <ac:chgData name="Yunus Emre Yavuz" userId="0c377b41ea0fda7e" providerId="LiveId" clId="{F682CE88-069A-4BFF-A2C2-2CF16E1A360C}" dt="2024-05-28T21:43:49.687" v="7022" actId="478"/>
          <ac:cxnSpMkLst>
            <pc:docMk/>
            <pc:sldMk cId="1647908971" sldId="287"/>
            <ac:cxnSpMk id="19" creationId="{61BF4C98-8B78-D56A-9438-4F4C7EFACD33}"/>
          </ac:cxnSpMkLst>
        </pc:cxnChg>
        <pc:cxnChg chg="del">
          <ac:chgData name="Yunus Emre Yavuz" userId="0c377b41ea0fda7e" providerId="LiveId" clId="{F682CE88-069A-4BFF-A2C2-2CF16E1A360C}" dt="2024-05-28T21:43:49.687" v="7022" actId="478"/>
          <ac:cxnSpMkLst>
            <pc:docMk/>
            <pc:sldMk cId="1647908971" sldId="287"/>
            <ac:cxnSpMk id="20" creationId="{3D3978D4-27EE-6D9B-5CBD-BBBD1776F7F8}"/>
          </ac:cxnSpMkLst>
        </pc:cxnChg>
        <pc:cxnChg chg="add del mod">
          <ac:chgData name="Yunus Emre Yavuz" userId="0c377b41ea0fda7e" providerId="LiveId" clId="{F682CE88-069A-4BFF-A2C2-2CF16E1A360C}" dt="2024-06-09T22:16:18.898" v="14075" actId="478"/>
          <ac:cxnSpMkLst>
            <pc:docMk/>
            <pc:sldMk cId="1647908971" sldId="287"/>
            <ac:cxnSpMk id="57" creationId="{9A4FA89C-F3F9-19F2-ABC8-297BFB17CCEC}"/>
          </ac:cxnSpMkLst>
        </pc:cxnChg>
        <pc:cxnChg chg="add del mod">
          <ac:chgData name="Yunus Emre Yavuz" userId="0c377b41ea0fda7e" providerId="LiveId" clId="{F682CE88-069A-4BFF-A2C2-2CF16E1A360C}" dt="2024-06-09T22:16:18.898" v="14075" actId="478"/>
          <ac:cxnSpMkLst>
            <pc:docMk/>
            <pc:sldMk cId="1647908971" sldId="287"/>
            <ac:cxnSpMk id="58" creationId="{7039D035-12FE-AF69-D58F-CBABB2DE9DBA}"/>
          </ac:cxnSpMkLst>
        </pc:cxnChg>
        <pc:cxnChg chg="add del mod">
          <ac:chgData name="Yunus Emre Yavuz" userId="0c377b41ea0fda7e" providerId="LiveId" clId="{F682CE88-069A-4BFF-A2C2-2CF16E1A360C}" dt="2024-06-09T22:16:18.898" v="14075" actId="478"/>
          <ac:cxnSpMkLst>
            <pc:docMk/>
            <pc:sldMk cId="1647908971" sldId="287"/>
            <ac:cxnSpMk id="59" creationId="{9444542B-1DB3-797E-947D-2592937CF0FA}"/>
          </ac:cxnSpMkLst>
        </pc:cxnChg>
        <pc:cxnChg chg="add del mod">
          <ac:chgData name="Yunus Emre Yavuz" userId="0c377b41ea0fda7e" providerId="LiveId" clId="{F682CE88-069A-4BFF-A2C2-2CF16E1A360C}" dt="2024-06-09T22:16:18.898" v="14075" actId="478"/>
          <ac:cxnSpMkLst>
            <pc:docMk/>
            <pc:sldMk cId="1647908971" sldId="287"/>
            <ac:cxnSpMk id="60" creationId="{1621FCCA-F2D8-D16A-8B5D-D3223B2E406D}"/>
          </ac:cxnSpMkLst>
        </pc:cxnChg>
        <pc:cxnChg chg="add del mod">
          <ac:chgData name="Yunus Emre Yavuz" userId="0c377b41ea0fda7e" providerId="LiveId" clId="{F682CE88-069A-4BFF-A2C2-2CF16E1A360C}" dt="2024-06-09T22:16:18.898" v="14075" actId="478"/>
          <ac:cxnSpMkLst>
            <pc:docMk/>
            <pc:sldMk cId="1647908971" sldId="287"/>
            <ac:cxnSpMk id="61" creationId="{089BAAB3-BD2A-3EAA-F287-A097B6E0D335}"/>
          </ac:cxnSpMkLst>
        </pc:cxnChg>
        <pc:cxnChg chg="add del mod">
          <ac:chgData name="Yunus Emre Yavuz" userId="0c377b41ea0fda7e" providerId="LiveId" clId="{F682CE88-069A-4BFF-A2C2-2CF16E1A360C}" dt="2024-06-09T22:16:18.898" v="14075" actId="478"/>
          <ac:cxnSpMkLst>
            <pc:docMk/>
            <pc:sldMk cId="1647908971" sldId="287"/>
            <ac:cxnSpMk id="62" creationId="{C9796E1A-1DF1-AF3F-8CF9-8BA8B78BCE19}"/>
          </ac:cxnSpMkLst>
        </pc:cxnChg>
      </pc:sldChg>
      <pc:sldChg chg="addSp delSp modSp add del mod ord modShow">
        <pc:chgData name="Yunus Emre Yavuz" userId="0c377b41ea0fda7e" providerId="LiveId" clId="{F682CE88-069A-4BFF-A2C2-2CF16E1A360C}" dt="2024-06-01T23:25:54.696" v="9802" actId="47"/>
        <pc:sldMkLst>
          <pc:docMk/>
          <pc:sldMk cId="2432187794" sldId="288"/>
        </pc:sldMkLst>
        <pc:spChg chg="add del">
          <ac:chgData name="Yunus Emre Yavuz" userId="0c377b41ea0fda7e" providerId="LiveId" clId="{F682CE88-069A-4BFF-A2C2-2CF16E1A360C}" dt="2024-05-28T21:44:15.912" v="7034" actId="478"/>
          <ac:spMkLst>
            <pc:docMk/>
            <pc:sldMk cId="2432187794" sldId="288"/>
            <ac:spMk id="2" creationId="{82C4F650-3331-082C-D05B-CCF95C43E574}"/>
          </ac:spMkLst>
        </pc:spChg>
        <pc:spChg chg="add mod">
          <ac:chgData name="Yunus Emre Yavuz" userId="0c377b41ea0fda7e" providerId="LiveId" clId="{F682CE88-069A-4BFF-A2C2-2CF16E1A360C}" dt="2024-06-01T09:40:00.721" v="8924" actId="1076"/>
          <ac:spMkLst>
            <pc:docMk/>
            <pc:sldMk cId="2432187794" sldId="288"/>
            <ac:spMk id="3" creationId="{99F0FD05-1B2C-FFE6-601D-429277B0B837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5" creationId="{BB4CCE90-6F90-CAFC-D00F-4FA0D87D98A3}"/>
          </ac:spMkLst>
        </pc:spChg>
        <pc:spChg chg="add del">
          <ac:chgData name="Yunus Emre Yavuz" userId="0c377b41ea0fda7e" providerId="LiveId" clId="{F682CE88-069A-4BFF-A2C2-2CF16E1A360C}" dt="2024-05-28T21:44:15.912" v="7034" actId="478"/>
          <ac:spMkLst>
            <pc:docMk/>
            <pc:sldMk cId="2432187794" sldId="288"/>
            <ac:spMk id="6" creationId="{FA4E0E82-0071-A672-F591-CB32743B6D03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7" creationId="{A20E4FE4-BE17-E9DF-5521-497DD2E29757}"/>
          </ac:spMkLst>
        </pc:spChg>
        <pc:spChg chg="del mod">
          <ac:chgData name="Yunus Emre Yavuz" userId="0c377b41ea0fda7e" providerId="LiveId" clId="{F682CE88-069A-4BFF-A2C2-2CF16E1A360C}" dt="2024-05-27T20:08:54.289" v="3323" actId="478"/>
          <ac:spMkLst>
            <pc:docMk/>
            <pc:sldMk cId="2432187794" sldId="288"/>
            <ac:spMk id="7" creationId="{C2A14A47-0E75-E5DE-FDD4-3F50201E4E96}"/>
          </ac:spMkLst>
        </pc:spChg>
        <pc:spChg chg="add del">
          <ac:chgData name="Yunus Emre Yavuz" userId="0c377b41ea0fda7e" providerId="LiveId" clId="{F682CE88-069A-4BFF-A2C2-2CF16E1A360C}" dt="2024-05-28T21:44:15.912" v="7034" actId="478"/>
          <ac:spMkLst>
            <pc:docMk/>
            <pc:sldMk cId="2432187794" sldId="288"/>
            <ac:spMk id="8" creationId="{274490C4-7549-12FD-2B74-4D262AF9E8B5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9" creationId="{C5F2EF3E-6EE0-1957-9ABE-0351298C7278}"/>
          </ac:spMkLst>
        </pc:spChg>
        <pc:spChg chg="add del">
          <ac:chgData name="Yunus Emre Yavuz" userId="0c377b41ea0fda7e" providerId="LiveId" clId="{F682CE88-069A-4BFF-A2C2-2CF16E1A360C}" dt="2024-05-28T21:44:15.912" v="7034" actId="478"/>
          <ac:spMkLst>
            <pc:docMk/>
            <pc:sldMk cId="2432187794" sldId="288"/>
            <ac:spMk id="10" creationId="{5571306C-2F54-E876-EAB4-0A23995B7900}"/>
          </ac:spMkLst>
        </pc:spChg>
        <pc:spChg chg="add del">
          <ac:chgData name="Yunus Emre Yavuz" userId="0c377b41ea0fda7e" providerId="LiveId" clId="{F682CE88-069A-4BFF-A2C2-2CF16E1A360C}" dt="2024-05-28T21:44:15.912" v="7034" actId="478"/>
          <ac:spMkLst>
            <pc:docMk/>
            <pc:sldMk cId="2432187794" sldId="288"/>
            <ac:spMk id="12" creationId="{B08C05A9-F874-11DA-5D48-DF4E66C05C2C}"/>
          </ac:spMkLst>
        </pc:spChg>
        <pc:spChg chg="add del">
          <ac:chgData name="Yunus Emre Yavuz" userId="0c377b41ea0fda7e" providerId="LiveId" clId="{F682CE88-069A-4BFF-A2C2-2CF16E1A360C}" dt="2024-05-28T21:44:15.912" v="7034" actId="478"/>
          <ac:spMkLst>
            <pc:docMk/>
            <pc:sldMk cId="2432187794" sldId="288"/>
            <ac:spMk id="14" creationId="{150AB57D-E7E2-DD8C-F4EC-B08213FC53E0}"/>
          </ac:spMkLst>
        </pc:spChg>
        <pc:spChg chg="add del">
          <ac:chgData name="Yunus Emre Yavuz" userId="0c377b41ea0fda7e" providerId="LiveId" clId="{F682CE88-069A-4BFF-A2C2-2CF16E1A360C}" dt="2024-05-28T21:44:15.912" v="7034" actId="478"/>
          <ac:spMkLst>
            <pc:docMk/>
            <pc:sldMk cId="2432187794" sldId="288"/>
            <ac:spMk id="15" creationId="{E33A406A-FCBC-AF8A-19FF-9568DC9311ED}"/>
          </ac:spMkLst>
        </pc:spChg>
        <pc:spChg chg="add del">
          <ac:chgData name="Yunus Emre Yavuz" userId="0c377b41ea0fda7e" providerId="LiveId" clId="{F682CE88-069A-4BFF-A2C2-2CF16E1A360C}" dt="2024-05-28T21:44:15.912" v="7034" actId="478"/>
          <ac:spMkLst>
            <pc:docMk/>
            <pc:sldMk cId="2432187794" sldId="288"/>
            <ac:spMk id="16" creationId="{5BE0BEA6-DDB6-B53E-13DA-48F51A0EBDD7}"/>
          </ac:spMkLst>
        </pc:spChg>
        <pc:spChg chg="add del mod">
          <ac:chgData name="Yunus Emre Yavuz" userId="0c377b41ea0fda7e" providerId="LiveId" clId="{F682CE88-069A-4BFF-A2C2-2CF16E1A360C}" dt="2024-05-28T21:44:37.413" v="7037" actId="207"/>
          <ac:spMkLst>
            <pc:docMk/>
            <pc:sldMk cId="2432187794" sldId="288"/>
            <ac:spMk id="18" creationId="{3E6E5DE3-67D9-EA89-7A0E-03C1D596F695}"/>
          </ac:spMkLst>
        </pc:spChg>
        <pc:spChg chg="add del">
          <ac:chgData name="Yunus Emre Yavuz" userId="0c377b41ea0fda7e" providerId="LiveId" clId="{F682CE88-069A-4BFF-A2C2-2CF16E1A360C}" dt="2024-05-28T21:44:15.912" v="7034" actId="478"/>
          <ac:spMkLst>
            <pc:docMk/>
            <pc:sldMk cId="2432187794" sldId="288"/>
            <ac:spMk id="21" creationId="{5F521E90-4D15-4451-978D-CA0D665CAE76}"/>
          </ac:spMkLst>
        </pc:spChg>
        <pc:spChg chg="add del mod">
          <ac:chgData name="Yunus Emre Yavuz" userId="0c377b41ea0fda7e" providerId="LiveId" clId="{F682CE88-069A-4BFF-A2C2-2CF16E1A360C}" dt="2024-05-28T21:44:37.413" v="7037" actId="207"/>
          <ac:spMkLst>
            <pc:docMk/>
            <pc:sldMk cId="2432187794" sldId="288"/>
            <ac:spMk id="22" creationId="{9E1230C2-11B2-4574-11E6-C6EF7F73606E}"/>
          </ac:spMkLst>
        </pc:spChg>
        <pc:spChg chg="add del mod">
          <ac:chgData name="Yunus Emre Yavuz" userId="0c377b41ea0fda7e" providerId="LiveId" clId="{F682CE88-069A-4BFF-A2C2-2CF16E1A360C}" dt="2024-05-28T21:44:37.413" v="7037" actId="207"/>
          <ac:spMkLst>
            <pc:docMk/>
            <pc:sldMk cId="2432187794" sldId="288"/>
            <ac:spMk id="23" creationId="{1502D54E-A295-8D3E-1E69-7237E9790559}"/>
          </ac:spMkLst>
        </pc:spChg>
        <pc:spChg chg="add del mod">
          <ac:chgData name="Yunus Emre Yavuz" userId="0c377b41ea0fda7e" providerId="LiveId" clId="{F682CE88-069A-4BFF-A2C2-2CF16E1A360C}" dt="2024-05-28T21:44:37.413" v="7037" actId="207"/>
          <ac:spMkLst>
            <pc:docMk/>
            <pc:sldMk cId="2432187794" sldId="288"/>
            <ac:spMk id="24" creationId="{168860F3-0C8C-8CD3-BC43-5023EBC5AEBD}"/>
          </ac:spMkLst>
        </pc:spChg>
        <pc:spChg chg="add del mod">
          <ac:chgData name="Yunus Emre Yavuz" userId="0c377b41ea0fda7e" providerId="LiveId" clId="{F682CE88-069A-4BFF-A2C2-2CF16E1A360C}" dt="2024-05-28T21:44:37.413" v="7037" actId="207"/>
          <ac:spMkLst>
            <pc:docMk/>
            <pc:sldMk cId="2432187794" sldId="288"/>
            <ac:spMk id="25" creationId="{43D38D3B-0CC2-CB56-3809-041A8CE57908}"/>
          </ac:spMkLst>
        </pc:spChg>
        <pc:spChg chg="add del mod">
          <ac:chgData name="Yunus Emre Yavuz" userId="0c377b41ea0fda7e" providerId="LiveId" clId="{F682CE88-069A-4BFF-A2C2-2CF16E1A360C}" dt="2024-05-28T21:44:37.413" v="7037" actId="207"/>
          <ac:spMkLst>
            <pc:docMk/>
            <pc:sldMk cId="2432187794" sldId="288"/>
            <ac:spMk id="26" creationId="{32BBB270-C0DB-00AD-80C7-7FD136831725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28" creationId="{3F2A9FD2-0707-0263-0771-5882296DA55B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29" creationId="{00DC06BD-1E00-FF10-9A20-FC9DAF8407A6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30" creationId="{BB88FFFC-F888-0188-39E5-EAA1C26AE59E}"/>
          </ac:spMkLst>
        </pc:spChg>
        <pc:spChg chg="mod">
          <ac:chgData name="Yunus Emre Yavuz" userId="0c377b41ea0fda7e" providerId="LiveId" clId="{F682CE88-069A-4BFF-A2C2-2CF16E1A360C}" dt="2024-05-27T20:10:13.155" v="3343" actId="1076"/>
          <ac:spMkLst>
            <pc:docMk/>
            <pc:sldMk cId="2432187794" sldId="288"/>
            <ac:spMk id="31" creationId="{07F72BCE-A5B5-CD7D-5EE5-5970AEB61350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32" creationId="{BBB20551-D4A1-0044-279B-F3F99AE06174}"/>
          </ac:spMkLst>
        </pc:spChg>
        <pc:spChg chg="mod">
          <ac:chgData name="Yunus Emre Yavuz" userId="0c377b41ea0fda7e" providerId="LiveId" clId="{F682CE88-069A-4BFF-A2C2-2CF16E1A360C}" dt="2024-05-27T20:12:37.943" v="3441" actId="1076"/>
          <ac:spMkLst>
            <pc:docMk/>
            <pc:sldMk cId="2432187794" sldId="288"/>
            <ac:spMk id="34" creationId="{D7B280DD-D9AB-FB8B-5226-75B920A598D7}"/>
          </ac:spMkLst>
        </pc:spChg>
        <pc:spChg chg="mod">
          <ac:chgData name="Yunus Emre Yavuz" userId="0c377b41ea0fda7e" providerId="LiveId" clId="{F682CE88-069A-4BFF-A2C2-2CF16E1A360C}" dt="2024-05-27T20:11:06.781" v="3378" actId="20577"/>
          <ac:spMkLst>
            <pc:docMk/>
            <pc:sldMk cId="2432187794" sldId="288"/>
            <ac:spMk id="35" creationId="{6E81797C-3D14-B845-A4F5-D82CACC38022}"/>
          </ac:spMkLst>
        </pc:spChg>
        <pc:spChg chg="del">
          <ac:chgData name="Yunus Emre Yavuz" userId="0c377b41ea0fda7e" providerId="LiveId" clId="{F682CE88-069A-4BFF-A2C2-2CF16E1A360C}" dt="2024-05-27T20:07:36.830" v="3309" actId="478"/>
          <ac:spMkLst>
            <pc:docMk/>
            <pc:sldMk cId="2432187794" sldId="288"/>
            <ac:spMk id="37" creationId="{A4A8205D-0BD4-8602-AF95-A5D7C0082047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37" creationId="{F8F06531-E337-6F46-A1FB-DCF2E336B341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38" creationId="{4AE6FBB0-2B63-7053-8FB4-9A0C150E5CF8}"/>
          </ac:spMkLst>
        </pc:spChg>
        <pc:spChg chg="del">
          <ac:chgData name="Yunus Emre Yavuz" userId="0c377b41ea0fda7e" providerId="LiveId" clId="{F682CE88-069A-4BFF-A2C2-2CF16E1A360C}" dt="2024-05-27T20:07:38.442" v="3311" actId="478"/>
          <ac:spMkLst>
            <pc:docMk/>
            <pc:sldMk cId="2432187794" sldId="288"/>
            <ac:spMk id="38" creationId="{B5ADD75C-2DBC-D5B6-1581-9216081833C5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39" creationId="{AFCF46E2-A16A-5605-6D2A-9C6BB01A58B2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40" creationId="{BCF6D0B6-E107-82D5-D6F6-6793E0A3F266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41" creationId="{98DED3CF-0E87-B5C4-D66C-880E003D401A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42" creationId="{5B55582B-29F6-CF4B-F13E-7D542369F55F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43" creationId="{8A163E73-D329-59E4-80F8-2F7914265537}"/>
          </ac:spMkLst>
        </pc:spChg>
        <pc:spChg chg="add mod">
          <ac:chgData name="Yunus Emre Yavuz" userId="0c377b41ea0fda7e" providerId="LiveId" clId="{F682CE88-069A-4BFF-A2C2-2CF16E1A360C}" dt="2024-05-28T21:43:58.712" v="7027"/>
          <ac:spMkLst>
            <pc:docMk/>
            <pc:sldMk cId="2432187794" sldId="288"/>
            <ac:spMk id="50" creationId="{908547D8-F393-7E2F-0BF2-0CEAEF1AB7DC}"/>
          </ac:spMkLst>
        </pc:spChg>
        <pc:picChg chg="mod">
          <ac:chgData name="Yunus Emre Yavuz" userId="0c377b41ea0fda7e" providerId="LiveId" clId="{F682CE88-069A-4BFF-A2C2-2CF16E1A360C}" dt="2024-05-27T20:10:38.199" v="3344" actId="1076"/>
          <ac:picMkLst>
            <pc:docMk/>
            <pc:sldMk cId="2432187794" sldId="288"/>
            <ac:picMk id="33" creationId="{80C539D2-22DB-0D23-CCE5-FFF699644FB3}"/>
          </ac:picMkLst>
        </pc:picChg>
        <pc:picChg chg="mod">
          <ac:chgData name="Yunus Emre Yavuz" userId="0c377b41ea0fda7e" providerId="LiveId" clId="{F682CE88-069A-4BFF-A2C2-2CF16E1A360C}" dt="2024-05-27T20:07:52.437" v="3312" actId="1076"/>
          <ac:picMkLst>
            <pc:docMk/>
            <pc:sldMk cId="2432187794" sldId="288"/>
            <ac:picMk id="36" creationId="{135CA6A1-3D37-926B-F911-109537EC74F1}"/>
          </ac:picMkLst>
        </pc:picChg>
        <pc:picChg chg="del">
          <ac:chgData name="Yunus Emre Yavuz" userId="0c377b41ea0fda7e" providerId="LiveId" clId="{F682CE88-069A-4BFF-A2C2-2CF16E1A360C}" dt="2024-05-27T20:07:37.481" v="3310" actId="478"/>
          <ac:picMkLst>
            <pc:docMk/>
            <pc:sldMk cId="2432187794" sldId="288"/>
            <ac:picMk id="39" creationId="{5CD6E98F-31BE-F2A1-C481-1EFA70201C8B}"/>
          </ac:picMkLst>
        </pc:picChg>
        <pc:cxnChg chg="add del">
          <ac:chgData name="Yunus Emre Yavuz" userId="0c377b41ea0fda7e" providerId="LiveId" clId="{F682CE88-069A-4BFF-A2C2-2CF16E1A360C}" dt="2024-05-28T21:44:15.912" v="7034" actId="478"/>
          <ac:cxnSpMkLst>
            <pc:docMk/>
            <pc:sldMk cId="2432187794" sldId="288"/>
            <ac:cxnSpMk id="4" creationId="{A90D4011-6568-3BC3-30A3-6BA83CA7D7EE}"/>
          </ac:cxnSpMkLst>
        </pc:cxnChg>
        <pc:cxnChg chg="add del">
          <ac:chgData name="Yunus Emre Yavuz" userId="0c377b41ea0fda7e" providerId="LiveId" clId="{F682CE88-069A-4BFF-A2C2-2CF16E1A360C}" dt="2024-05-28T21:44:15.912" v="7034" actId="478"/>
          <ac:cxnSpMkLst>
            <pc:docMk/>
            <pc:sldMk cId="2432187794" sldId="288"/>
            <ac:cxnSpMk id="11" creationId="{40248962-E35C-5AB7-6C37-6C2A202CFEF9}"/>
          </ac:cxnSpMkLst>
        </pc:cxnChg>
        <pc:cxnChg chg="add del">
          <ac:chgData name="Yunus Emre Yavuz" userId="0c377b41ea0fda7e" providerId="LiveId" clId="{F682CE88-069A-4BFF-A2C2-2CF16E1A360C}" dt="2024-05-28T21:44:15.912" v="7034" actId="478"/>
          <ac:cxnSpMkLst>
            <pc:docMk/>
            <pc:sldMk cId="2432187794" sldId="288"/>
            <ac:cxnSpMk id="13" creationId="{0BC02696-1B42-0501-CA44-0D258022AAB5}"/>
          </ac:cxnSpMkLst>
        </pc:cxnChg>
        <pc:cxnChg chg="add del">
          <ac:chgData name="Yunus Emre Yavuz" userId="0c377b41ea0fda7e" providerId="LiveId" clId="{F682CE88-069A-4BFF-A2C2-2CF16E1A360C}" dt="2024-05-28T21:44:15.912" v="7034" actId="478"/>
          <ac:cxnSpMkLst>
            <pc:docMk/>
            <pc:sldMk cId="2432187794" sldId="288"/>
            <ac:cxnSpMk id="17" creationId="{6CB7F71A-DB45-D1B4-7F65-558436F4CD18}"/>
          </ac:cxnSpMkLst>
        </pc:cxnChg>
        <pc:cxnChg chg="add del">
          <ac:chgData name="Yunus Emre Yavuz" userId="0c377b41ea0fda7e" providerId="LiveId" clId="{F682CE88-069A-4BFF-A2C2-2CF16E1A360C}" dt="2024-05-28T21:44:15.912" v="7034" actId="478"/>
          <ac:cxnSpMkLst>
            <pc:docMk/>
            <pc:sldMk cId="2432187794" sldId="288"/>
            <ac:cxnSpMk id="19" creationId="{61BF4C98-8B78-D56A-9438-4F4C7EFACD33}"/>
          </ac:cxnSpMkLst>
        </pc:cxnChg>
        <pc:cxnChg chg="add del">
          <ac:chgData name="Yunus Emre Yavuz" userId="0c377b41ea0fda7e" providerId="LiveId" clId="{F682CE88-069A-4BFF-A2C2-2CF16E1A360C}" dt="2024-05-28T21:44:15.912" v="7034" actId="478"/>
          <ac:cxnSpMkLst>
            <pc:docMk/>
            <pc:sldMk cId="2432187794" sldId="288"/>
            <ac:cxnSpMk id="20" creationId="{3D3978D4-27EE-6D9B-5CBD-BBBD1776F7F8}"/>
          </ac:cxnSpMkLst>
        </pc:cxnChg>
        <pc:cxnChg chg="add mod">
          <ac:chgData name="Yunus Emre Yavuz" userId="0c377b41ea0fda7e" providerId="LiveId" clId="{F682CE88-069A-4BFF-A2C2-2CF16E1A360C}" dt="2024-05-28T21:43:58.712" v="7027"/>
          <ac:cxnSpMkLst>
            <pc:docMk/>
            <pc:sldMk cId="2432187794" sldId="288"/>
            <ac:cxnSpMk id="44" creationId="{BFAF1388-ABDA-CB4B-AF00-86F1B0E67BEB}"/>
          </ac:cxnSpMkLst>
        </pc:cxnChg>
        <pc:cxnChg chg="add mod">
          <ac:chgData name="Yunus Emre Yavuz" userId="0c377b41ea0fda7e" providerId="LiveId" clId="{F682CE88-069A-4BFF-A2C2-2CF16E1A360C}" dt="2024-05-28T21:43:58.712" v="7027"/>
          <ac:cxnSpMkLst>
            <pc:docMk/>
            <pc:sldMk cId="2432187794" sldId="288"/>
            <ac:cxnSpMk id="45" creationId="{C2E2ACBE-D835-F3DA-077F-143BFBA9D8AF}"/>
          </ac:cxnSpMkLst>
        </pc:cxnChg>
        <pc:cxnChg chg="add mod">
          <ac:chgData name="Yunus Emre Yavuz" userId="0c377b41ea0fda7e" providerId="LiveId" clId="{F682CE88-069A-4BFF-A2C2-2CF16E1A360C}" dt="2024-05-28T21:43:58.712" v="7027"/>
          <ac:cxnSpMkLst>
            <pc:docMk/>
            <pc:sldMk cId="2432187794" sldId="288"/>
            <ac:cxnSpMk id="46" creationId="{342908F2-206A-A62D-6FDB-94E8769797F5}"/>
          </ac:cxnSpMkLst>
        </pc:cxnChg>
        <pc:cxnChg chg="add mod">
          <ac:chgData name="Yunus Emre Yavuz" userId="0c377b41ea0fda7e" providerId="LiveId" clId="{F682CE88-069A-4BFF-A2C2-2CF16E1A360C}" dt="2024-05-28T21:43:58.712" v="7027"/>
          <ac:cxnSpMkLst>
            <pc:docMk/>
            <pc:sldMk cId="2432187794" sldId="288"/>
            <ac:cxnSpMk id="47" creationId="{FE21D5A6-E421-3613-B248-DC61D704BFD6}"/>
          </ac:cxnSpMkLst>
        </pc:cxnChg>
        <pc:cxnChg chg="add mod">
          <ac:chgData name="Yunus Emre Yavuz" userId="0c377b41ea0fda7e" providerId="LiveId" clId="{F682CE88-069A-4BFF-A2C2-2CF16E1A360C}" dt="2024-05-28T21:43:58.712" v="7027"/>
          <ac:cxnSpMkLst>
            <pc:docMk/>
            <pc:sldMk cId="2432187794" sldId="288"/>
            <ac:cxnSpMk id="48" creationId="{77E8ED8F-0D0A-A93B-A968-31DF5C103FDF}"/>
          </ac:cxnSpMkLst>
        </pc:cxnChg>
        <pc:cxnChg chg="add mod">
          <ac:chgData name="Yunus Emre Yavuz" userId="0c377b41ea0fda7e" providerId="LiveId" clId="{F682CE88-069A-4BFF-A2C2-2CF16E1A360C}" dt="2024-05-28T21:43:58.712" v="7027"/>
          <ac:cxnSpMkLst>
            <pc:docMk/>
            <pc:sldMk cId="2432187794" sldId="288"/>
            <ac:cxnSpMk id="49" creationId="{7E8DB60B-C444-B0AD-3A59-C0A065DB60DB}"/>
          </ac:cxnSpMkLst>
        </pc:cxnChg>
      </pc:sldChg>
      <pc:sldChg chg="modSp add del mod">
        <pc:chgData name="Yunus Emre Yavuz" userId="0c377b41ea0fda7e" providerId="LiveId" clId="{F682CE88-069A-4BFF-A2C2-2CF16E1A360C}" dt="2024-05-27T20:12:58.317" v="3443" actId="47"/>
        <pc:sldMkLst>
          <pc:docMk/>
          <pc:sldMk cId="2757897487" sldId="289"/>
        </pc:sldMkLst>
        <pc:spChg chg="mod">
          <ac:chgData name="Yunus Emre Yavuz" userId="0c377b41ea0fda7e" providerId="LiveId" clId="{F682CE88-069A-4BFF-A2C2-2CF16E1A360C}" dt="2024-05-27T20:12:08.423" v="3416" actId="20577"/>
          <ac:spMkLst>
            <pc:docMk/>
            <pc:sldMk cId="2757897487" sldId="289"/>
            <ac:spMk id="31" creationId="{07F72BCE-A5B5-CD7D-5EE5-5970AEB61350}"/>
          </ac:spMkLst>
        </pc:spChg>
        <pc:spChg chg="mod">
          <ac:chgData name="Yunus Emre Yavuz" userId="0c377b41ea0fda7e" providerId="LiveId" clId="{F682CE88-069A-4BFF-A2C2-2CF16E1A360C}" dt="2024-05-27T20:12:27.470" v="3438" actId="27636"/>
          <ac:spMkLst>
            <pc:docMk/>
            <pc:sldMk cId="2757897487" sldId="289"/>
            <ac:spMk id="34" creationId="{D7B280DD-D9AB-FB8B-5226-75B920A598D7}"/>
          </ac:spMkLst>
        </pc:spChg>
        <pc:spChg chg="mod">
          <ac:chgData name="Yunus Emre Yavuz" userId="0c377b41ea0fda7e" providerId="LiveId" clId="{F682CE88-069A-4BFF-A2C2-2CF16E1A360C}" dt="2024-05-27T20:12:14.557" v="3434" actId="20577"/>
          <ac:spMkLst>
            <pc:docMk/>
            <pc:sldMk cId="2757897487" sldId="289"/>
            <ac:spMk id="35" creationId="{6E81797C-3D14-B845-A4F5-D82CACC38022}"/>
          </ac:spMkLst>
        </pc:spChg>
      </pc:sldChg>
      <pc:sldChg chg="addSp delSp modSp add del mod modShow">
        <pc:chgData name="Yunus Emre Yavuz" userId="0c377b41ea0fda7e" providerId="LiveId" clId="{F682CE88-069A-4BFF-A2C2-2CF16E1A360C}" dt="2024-06-01T23:25:55.766" v="9803" actId="47"/>
        <pc:sldMkLst>
          <pc:docMk/>
          <pc:sldMk cId="2999372187" sldId="290"/>
        </pc:sldMkLst>
        <pc:spChg chg="add del">
          <ac:chgData name="Yunus Emre Yavuz" userId="0c377b41ea0fda7e" providerId="LiveId" clId="{F682CE88-069A-4BFF-A2C2-2CF16E1A360C}" dt="2024-05-28T21:44:14.008" v="7033" actId="478"/>
          <ac:spMkLst>
            <pc:docMk/>
            <pc:sldMk cId="2999372187" sldId="290"/>
            <ac:spMk id="2" creationId="{82C4F650-3331-082C-D05B-CCF95C43E574}"/>
          </ac:spMkLst>
        </pc:spChg>
        <pc:spChg chg="mod">
          <ac:chgData name="Yunus Emre Yavuz" userId="0c377b41ea0fda7e" providerId="LiveId" clId="{F682CE88-069A-4BFF-A2C2-2CF16E1A360C}" dt="2024-05-27T20:17:23.581" v="3560" actId="114"/>
          <ac:spMkLst>
            <pc:docMk/>
            <pc:sldMk cId="2999372187" sldId="290"/>
            <ac:spMk id="3" creationId="{99F0FD05-1B2C-FFE6-601D-429277B0B837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5" creationId="{33629917-9D4F-EE3F-1FCB-60E3EF33E5AA}"/>
          </ac:spMkLst>
        </pc:spChg>
        <pc:spChg chg="add del">
          <ac:chgData name="Yunus Emre Yavuz" userId="0c377b41ea0fda7e" providerId="LiveId" clId="{F682CE88-069A-4BFF-A2C2-2CF16E1A360C}" dt="2024-05-28T21:44:14.008" v="7033" actId="478"/>
          <ac:spMkLst>
            <pc:docMk/>
            <pc:sldMk cId="2999372187" sldId="290"/>
            <ac:spMk id="6" creationId="{FA4E0E82-0071-A672-F591-CB32743B6D03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7" creationId="{76300A9E-1A7B-D252-B569-1ACABEA94845}"/>
          </ac:spMkLst>
        </pc:spChg>
        <pc:spChg chg="add del">
          <ac:chgData name="Yunus Emre Yavuz" userId="0c377b41ea0fda7e" providerId="LiveId" clId="{F682CE88-069A-4BFF-A2C2-2CF16E1A360C}" dt="2024-05-28T21:44:14.008" v="7033" actId="478"/>
          <ac:spMkLst>
            <pc:docMk/>
            <pc:sldMk cId="2999372187" sldId="290"/>
            <ac:spMk id="8" creationId="{274490C4-7549-12FD-2B74-4D262AF9E8B5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9" creationId="{34C1F47C-9A8C-9C24-5ABB-C2C5CDDBDD2E}"/>
          </ac:spMkLst>
        </pc:spChg>
        <pc:spChg chg="add del">
          <ac:chgData name="Yunus Emre Yavuz" userId="0c377b41ea0fda7e" providerId="LiveId" clId="{F682CE88-069A-4BFF-A2C2-2CF16E1A360C}" dt="2024-05-28T21:44:14.008" v="7033" actId="478"/>
          <ac:spMkLst>
            <pc:docMk/>
            <pc:sldMk cId="2999372187" sldId="290"/>
            <ac:spMk id="10" creationId="{5571306C-2F54-E876-EAB4-0A23995B7900}"/>
          </ac:spMkLst>
        </pc:spChg>
        <pc:spChg chg="add del">
          <ac:chgData name="Yunus Emre Yavuz" userId="0c377b41ea0fda7e" providerId="LiveId" clId="{F682CE88-069A-4BFF-A2C2-2CF16E1A360C}" dt="2024-05-28T21:44:14.008" v="7033" actId="478"/>
          <ac:spMkLst>
            <pc:docMk/>
            <pc:sldMk cId="2999372187" sldId="290"/>
            <ac:spMk id="12" creationId="{B08C05A9-F874-11DA-5D48-DF4E66C05C2C}"/>
          </ac:spMkLst>
        </pc:spChg>
        <pc:spChg chg="add del">
          <ac:chgData name="Yunus Emre Yavuz" userId="0c377b41ea0fda7e" providerId="LiveId" clId="{F682CE88-069A-4BFF-A2C2-2CF16E1A360C}" dt="2024-05-28T21:44:14.008" v="7033" actId="478"/>
          <ac:spMkLst>
            <pc:docMk/>
            <pc:sldMk cId="2999372187" sldId="290"/>
            <ac:spMk id="14" creationId="{150AB57D-E7E2-DD8C-F4EC-B08213FC53E0}"/>
          </ac:spMkLst>
        </pc:spChg>
        <pc:spChg chg="add del">
          <ac:chgData name="Yunus Emre Yavuz" userId="0c377b41ea0fda7e" providerId="LiveId" clId="{F682CE88-069A-4BFF-A2C2-2CF16E1A360C}" dt="2024-05-28T21:44:14.008" v="7033" actId="478"/>
          <ac:spMkLst>
            <pc:docMk/>
            <pc:sldMk cId="2999372187" sldId="290"/>
            <ac:spMk id="15" creationId="{E33A406A-FCBC-AF8A-19FF-9568DC9311ED}"/>
          </ac:spMkLst>
        </pc:spChg>
        <pc:spChg chg="add del">
          <ac:chgData name="Yunus Emre Yavuz" userId="0c377b41ea0fda7e" providerId="LiveId" clId="{F682CE88-069A-4BFF-A2C2-2CF16E1A360C}" dt="2024-05-28T21:44:14.008" v="7033" actId="478"/>
          <ac:spMkLst>
            <pc:docMk/>
            <pc:sldMk cId="2999372187" sldId="290"/>
            <ac:spMk id="16" creationId="{5BE0BEA6-DDB6-B53E-13DA-48F51A0EBDD7}"/>
          </ac:spMkLst>
        </pc:spChg>
        <pc:spChg chg="add del mod">
          <ac:chgData name="Yunus Emre Yavuz" userId="0c377b41ea0fda7e" providerId="LiveId" clId="{F682CE88-069A-4BFF-A2C2-2CF16E1A360C}" dt="2024-05-28T21:44:45.342" v="7038" actId="207"/>
          <ac:spMkLst>
            <pc:docMk/>
            <pc:sldMk cId="2999372187" sldId="290"/>
            <ac:spMk id="18" creationId="{3E6E5DE3-67D9-EA89-7A0E-03C1D596F695}"/>
          </ac:spMkLst>
        </pc:spChg>
        <pc:spChg chg="add del">
          <ac:chgData name="Yunus Emre Yavuz" userId="0c377b41ea0fda7e" providerId="LiveId" clId="{F682CE88-069A-4BFF-A2C2-2CF16E1A360C}" dt="2024-05-28T21:44:14.008" v="7033" actId="478"/>
          <ac:spMkLst>
            <pc:docMk/>
            <pc:sldMk cId="2999372187" sldId="290"/>
            <ac:spMk id="21" creationId="{5F521E90-4D15-4451-978D-CA0D665CAE76}"/>
          </ac:spMkLst>
        </pc:spChg>
        <pc:spChg chg="add del mod">
          <ac:chgData name="Yunus Emre Yavuz" userId="0c377b41ea0fda7e" providerId="LiveId" clId="{F682CE88-069A-4BFF-A2C2-2CF16E1A360C}" dt="2024-05-28T21:44:45.342" v="7038" actId="207"/>
          <ac:spMkLst>
            <pc:docMk/>
            <pc:sldMk cId="2999372187" sldId="290"/>
            <ac:spMk id="22" creationId="{9E1230C2-11B2-4574-11E6-C6EF7F73606E}"/>
          </ac:spMkLst>
        </pc:spChg>
        <pc:spChg chg="add del mod">
          <ac:chgData name="Yunus Emre Yavuz" userId="0c377b41ea0fda7e" providerId="LiveId" clId="{F682CE88-069A-4BFF-A2C2-2CF16E1A360C}" dt="2024-05-28T21:44:45.342" v="7038" actId="207"/>
          <ac:spMkLst>
            <pc:docMk/>
            <pc:sldMk cId="2999372187" sldId="290"/>
            <ac:spMk id="23" creationId="{1502D54E-A295-8D3E-1E69-7237E9790559}"/>
          </ac:spMkLst>
        </pc:spChg>
        <pc:spChg chg="add del mod">
          <ac:chgData name="Yunus Emre Yavuz" userId="0c377b41ea0fda7e" providerId="LiveId" clId="{F682CE88-069A-4BFF-A2C2-2CF16E1A360C}" dt="2024-05-28T21:44:45.342" v="7038" actId="207"/>
          <ac:spMkLst>
            <pc:docMk/>
            <pc:sldMk cId="2999372187" sldId="290"/>
            <ac:spMk id="24" creationId="{168860F3-0C8C-8CD3-BC43-5023EBC5AEBD}"/>
          </ac:spMkLst>
        </pc:spChg>
        <pc:spChg chg="add del mod">
          <ac:chgData name="Yunus Emre Yavuz" userId="0c377b41ea0fda7e" providerId="LiveId" clId="{F682CE88-069A-4BFF-A2C2-2CF16E1A360C}" dt="2024-05-28T21:44:45.342" v="7038" actId="207"/>
          <ac:spMkLst>
            <pc:docMk/>
            <pc:sldMk cId="2999372187" sldId="290"/>
            <ac:spMk id="25" creationId="{43D38D3B-0CC2-CB56-3809-041A8CE57908}"/>
          </ac:spMkLst>
        </pc:spChg>
        <pc:spChg chg="add del mod">
          <ac:chgData name="Yunus Emre Yavuz" userId="0c377b41ea0fda7e" providerId="LiveId" clId="{F682CE88-069A-4BFF-A2C2-2CF16E1A360C}" dt="2024-05-28T21:44:45.342" v="7038" actId="207"/>
          <ac:spMkLst>
            <pc:docMk/>
            <pc:sldMk cId="2999372187" sldId="290"/>
            <ac:spMk id="26" creationId="{32BBB270-C0DB-00AD-80C7-7FD136831725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28" creationId="{90A4F991-35A9-1870-6240-6FE4329ACAAA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29" creationId="{CFF077B0-C744-CA38-A4A6-BB5BC058DD01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30" creationId="{C91EACB7-D203-E601-EEAE-B89D773FD161}"/>
          </ac:spMkLst>
        </pc:spChg>
        <pc:spChg chg="mod">
          <ac:chgData name="Yunus Emre Yavuz" userId="0c377b41ea0fda7e" providerId="LiveId" clId="{F682CE88-069A-4BFF-A2C2-2CF16E1A360C}" dt="2024-05-27T20:13:06.023" v="3463" actId="20577"/>
          <ac:spMkLst>
            <pc:docMk/>
            <pc:sldMk cId="2999372187" sldId="290"/>
            <ac:spMk id="31" creationId="{07F72BCE-A5B5-CD7D-5EE5-5970AEB61350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32" creationId="{1D601967-95C4-C353-6063-1FDE1B21BBEC}"/>
          </ac:spMkLst>
        </pc:spChg>
        <pc:spChg chg="mod">
          <ac:chgData name="Yunus Emre Yavuz" userId="0c377b41ea0fda7e" providerId="LiveId" clId="{F682CE88-069A-4BFF-A2C2-2CF16E1A360C}" dt="2024-05-27T21:38:56.326" v="3615" actId="20577"/>
          <ac:spMkLst>
            <pc:docMk/>
            <pc:sldMk cId="2999372187" sldId="290"/>
            <ac:spMk id="34" creationId="{D7B280DD-D9AB-FB8B-5226-75B920A598D7}"/>
          </ac:spMkLst>
        </pc:spChg>
        <pc:spChg chg="mod">
          <ac:chgData name="Yunus Emre Yavuz" userId="0c377b41ea0fda7e" providerId="LiveId" clId="{F682CE88-069A-4BFF-A2C2-2CF16E1A360C}" dt="2024-05-27T20:13:12.759" v="3481" actId="20577"/>
          <ac:spMkLst>
            <pc:docMk/>
            <pc:sldMk cId="2999372187" sldId="290"/>
            <ac:spMk id="35" creationId="{6E81797C-3D14-B845-A4F5-D82CACC38022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37" creationId="{B401CA9F-AEC7-D65E-C0CA-7A67E5C6946A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38" creationId="{AB27968B-2B02-9880-1384-1FC965736607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39" creationId="{01453249-658E-F9BB-2329-F5DA417E064F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40" creationId="{412ACA82-8DB7-0BE2-7AD6-1EB6E86E9006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41" creationId="{6BC293C2-4883-5D5A-87CD-BC0299F08F13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42" creationId="{95EAFCE5-8FB8-DE80-E487-353563553CE2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43" creationId="{BD8A0F82-3CDE-1501-E0D4-AD3043629FFD}"/>
          </ac:spMkLst>
        </pc:spChg>
        <pc:spChg chg="add mod">
          <ac:chgData name="Yunus Emre Yavuz" userId="0c377b41ea0fda7e" providerId="LiveId" clId="{F682CE88-069A-4BFF-A2C2-2CF16E1A360C}" dt="2024-05-28T21:44:02.098" v="7029"/>
          <ac:spMkLst>
            <pc:docMk/>
            <pc:sldMk cId="2999372187" sldId="290"/>
            <ac:spMk id="50" creationId="{A973FABB-EA33-49B7-8F9C-084F00D157DC}"/>
          </ac:spMkLst>
        </pc:spChg>
        <pc:cxnChg chg="add del">
          <ac:chgData name="Yunus Emre Yavuz" userId="0c377b41ea0fda7e" providerId="LiveId" clId="{F682CE88-069A-4BFF-A2C2-2CF16E1A360C}" dt="2024-05-28T21:44:14.008" v="7033" actId="478"/>
          <ac:cxnSpMkLst>
            <pc:docMk/>
            <pc:sldMk cId="2999372187" sldId="290"/>
            <ac:cxnSpMk id="4" creationId="{A90D4011-6568-3BC3-30A3-6BA83CA7D7EE}"/>
          </ac:cxnSpMkLst>
        </pc:cxnChg>
        <pc:cxnChg chg="add del">
          <ac:chgData name="Yunus Emre Yavuz" userId="0c377b41ea0fda7e" providerId="LiveId" clId="{F682CE88-069A-4BFF-A2C2-2CF16E1A360C}" dt="2024-05-28T21:44:14.008" v="7033" actId="478"/>
          <ac:cxnSpMkLst>
            <pc:docMk/>
            <pc:sldMk cId="2999372187" sldId="290"/>
            <ac:cxnSpMk id="11" creationId="{40248962-E35C-5AB7-6C37-6C2A202CFEF9}"/>
          </ac:cxnSpMkLst>
        </pc:cxnChg>
        <pc:cxnChg chg="add del">
          <ac:chgData name="Yunus Emre Yavuz" userId="0c377b41ea0fda7e" providerId="LiveId" clId="{F682CE88-069A-4BFF-A2C2-2CF16E1A360C}" dt="2024-05-28T21:44:14.008" v="7033" actId="478"/>
          <ac:cxnSpMkLst>
            <pc:docMk/>
            <pc:sldMk cId="2999372187" sldId="290"/>
            <ac:cxnSpMk id="13" creationId="{0BC02696-1B42-0501-CA44-0D258022AAB5}"/>
          </ac:cxnSpMkLst>
        </pc:cxnChg>
        <pc:cxnChg chg="add del">
          <ac:chgData name="Yunus Emre Yavuz" userId="0c377b41ea0fda7e" providerId="LiveId" clId="{F682CE88-069A-4BFF-A2C2-2CF16E1A360C}" dt="2024-05-28T21:44:14.008" v="7033" actId="478"/>
          <ac:cxnSpMkLst>
            <pc:docMk/>
            <pc:sldMk cId="2999372187" sldId="290"/>
            <ac:cxnSpMk id="17" creationId="{6CB7F71A-DB45-D1B4-7F65-558436F4CD18}"/>
          </ac:cxnSpMkLst>
        </pc:cxnChg>
        <pc:cxnChg chg="add del">
          <ac:chgData name="Yunus Emre Yavuz" userId="0c377b41ea0fda7e" providerId="LiveId" clId="{F682CE88-069A-4BFF-A2C2-2CF16E1A360C}" dt="2024-05-28T21:44:14.008" v="7033" actId="478"/>
          <ac:cxnSpMkLst>
            <pc:docMk/>
            <pc:sldMk cId="2999372187" sldId="290"/>
            <ac:cxnSpMk id="19" creationId="{61BF4C98-8B78-D56A-9438-4F4C7EFACD33}"/>
          </ac:cxnSpMkLst>
        </pc:cxnChg>
        <pc:cxnChg chg="add del">
          <ac:chgData name="Yunus Emre Yavuz" userId="0c377b41ea0fda7e" providerId="LiveId" clId="{F682CE88-069A-4BFF-A2C2-2CF16E1A360C}" dt="2024-05-28T21:44:14.008" v="7033" actId="478"/>
          <ac:cxnSpMkLst>
            <pc:docMk/>
            <pc:sldMk cId="2999372187" sldId="290"/>
            <ac:cxnSpMk id="20" creationId="{3D3978D4-27EE-6D9B-5CBD-BBBD1776F7F8}"/>
          </ac:cxnSpMkLst>
        </pc:cxnChg>
        <pc:cxnChg chg="add mod">
          <ac:chgData name="Yunus Emre Yavuz" userId="0c377b41ea0fda7e" providerId="LiveId" clId="{F682CE88-069A-4BFF-A2C2-2CF16E1A360C}" dt="2024-05-28T21:44:02.098" v="7029"/>
          <ac:cxnSpMkLst>
            <pc:docMk/>
            <pc:sldMk cId="2999372187" sldId="290"/>
            <ac:cxnSpMk id="44" creationId="{46523228-F89E-9ED2-42EE-65867CA8312B}"/>
          </ac:cxnSpMkLst>
        </pc:cxnChg>
        <pc:cxnChg chg="add mod">
          <ac:chgData name="Yunus Emre Yavuz" userId="0c377b41ea0fda7e" providerId="LiveId" clId="{F682CE88-069A-4BFF-A2C2-2CF16E1A360C}" dt="2024-05-28T21:44:02.098" v="7029"/>
          <ac:cxnSpMkLst>
            <pc:docMk/>
            <pc:sldMk cId="2999372187" sldId="290"/>
            <ac:cxnSpMk id="45" creationId="{7C7BC329-837A-4F2C-88D7-957CBA468181}"/>
          </ac:cxnSpMkLst>
        </pc:cxnChg>
        <pc:cxnChg chg="add mod">
          <ac:chgData name="Yunus Emre Yavuz" userId="0c377b41ea0fda7e" providerId="LiveId" clId="{F682CE88-069A-4BFF-A2C2-2CF16E1A360C}" dt="2024-05-28T21:44:02.098" v="7029"/>
          <ac:cxnSpMkLst>
            <pc:docMk/>
            <pc:sldMk cId="2999372187" sldId="290"/>
            <ac:cxnSpMk id="46" creationId="{04C24FDF-9030-AC59-801D-B518564EB11E}"/>
          </ac:cxnSpMkLst>
        </pc:cxnChg>
        <pc:cxnChg chg="add mod">
          <ac:chgData name="Yunus Emre Yavuz" userId="0c377b41ea0fda7e" providerId="LiveId" clId="{F682CE88-069A-4BFF-A2C2-2CF16E1A360C}" dt="2024-05-28T21:44:02.098" v="7029"/>
          <ac:cxnSpMkLst>
            <pc:docMk/>
            <pc:sldMk cId="2999372187" sldId="290"/>
            <ac:cxnSpMk id="47" creationId="{367B1E39-E1F3-6CA0-12FE-E8DEDB21326F}"/>
          </ac:cxnSpMkLst>
        </pc:cxnChg>
        <pc:cxnChg chg="add mod">
          <ac:chgData name="Yunus Emre Yavuz" userId="0c377b41ea0fda7e" providerId="LiveId" clId="{F682CE88-069A-4BFF-A2C2-2CF16E1A360C}" dt="2024-05-28T21:44:02.098" v="7029"/>
          <ac:cxnSpMkLst>
            <pc:docMk/>
            <pc:sldMk cId="2999372187" sldId="290"/>
            <ac:cxnSpMk id="48" creationId="{D18D25E5-F538-BE22-1C7A-D9B270B39209}"/>
          </ac:cxnSpMkLst>
        </pc:cxnChg>
        <pc:cxnChg chg="add mod">
          <ac:chgData name="Yunus Emre Yavuz" userId="0c377b41ea0fda7e" providerId="LiveId" clId="{F682CE88-069A-4BFF-A2C2-2CF16E1A360C}" dt="2024-05-28T21:44:02.098" v="7029"/>
          <ac:cxnSpMkLst>
            <pc:docMk/>
            <pc:sldMk cId="2999372187" sldId="290"/>
            <ac:cxnSpMk id="49" creationId="{80D1FDC8-3733-CA8D-C024-24EC79DE80DB}"/>
          </ac:cxnSpMkLst>
        </pc:cxnChg>
      </pc:sldChg>
      <pc:sldChg chg="delSp modSp add del mod">
        <pc:chgData name="Yunus Emre Yavuz" userId="0c377b41ea0fda7e" providerId="LiveId" clId="{F682CE88-069A-4BFF-A2C2-2CF16E1A360C}" dt="2024-05-28T15:35:57.136" v="5230" actId="2696"/>
        <pc:sldMkLst>
          <pc:docMk/>
          <pc:sldMk cId="935928797" sldId="291"/>
        </pc:sldMkLst>
        <pc:spChg chg="mod">
          <ac:chgData name="Yunus Emre Yavuz" userId="0c377b41ea0fda7e" providerId="LiveId" clId="{F682CE88-069A-4BFF-A2C2-2CF16E1A360C}" dt="2024-05-27T21:51:10.557" v="3933" actId="20577"/>
          <ac:spMkLst>
            <pc:docMk/>
            <pc:sldMk cId="935928797" sldId="291"/>
            <ac:spMk id="43" creationId="{00C15010-2133-E04B-AFAB-608BA49F22DE}"/>
          </ac:spMkLst>
        </pc:spChg>
        <pc:picChg chg="del">
          <ac:chgData name="Yunus Emre Yavuz" userId="0c377b41ea0fda7e" providerId="LiveId" clId="{F682CE88-069A-4BFF-A2C2-2CF16E1A360C}" dt="2024-05-27T21:52:51.853" v="3947" actId="478"/>
          <ac:picMkLst>
            <pc:docMk/>
            <pc:sldMk cId="935928797" sldId="291"/>
            <ac:picMk id="47" creationId="{B02C8184-C6F2-A672-6FDA-08AD94FB63C1}"/>
          </ac:picMkLst>
        </pc:picChg>
        <pc:picChg chg="del">
          <ac:chgData name="Yunus Emre Yavuz" userId="0c377b41ea0fda7e" providerId="LiveId" clId="{F682CE88-069A-4BFF-A2C2-2CF16E1A360C}" dt="2024-05-27T21:52:52.555" v="3948" actId="478"/>
          <ac:picMkLst>
            <pc:docMk/>
            <pc:sldMk cId="935928797" sldId="291"/>
            <ac:picMk id="49" creationId="{BC78C496-0F6D-6795-92A2-44DAEE275A06}"/>
          </ac:picMkLst>
        </pc:picChg>
      </pc:sldChg>
      <pc:sldChg chg="addSp delSp modSp add del mod modTransition">
        <pc:chgData name="Yunus Emre Yavuz" userId="0c377b41ea0fda7e" providerId="LiveId" clId="{F682CE88-069A-4BFF-A2C2-2CF16E1A360C}" dt="2024-06-08T12:48:18.161" v="12539" actId="47"/>
        <pc:sldMkLst>
          <pc:docMk/>
          <pc:sldMk cId="3330703407" sldId="292"/>
        </pc:sldMkLst>
        <pc:spChg chg="add del mod">
          <ac:chgData name="Yunus Emre Yavuz" userId="0c377b41ea0fda7e" providerId="LiveId" clId="{F682CE88-069A-4BFF-A2C2-2CF16E1A360C}" dt="2024-05-27T22:41:41.033" v="4693" actId="478"/>
          <ac:spMkLst>
            <pc:docMk/>
            <pc:sldMk cId="3330703407" sldId="292"/>
            <ac:spMk id="5" creationId="{8A3E8475-102C-4763-5302-F4EA592CD114}"/>
          </ac:spMkLst>
        </pc:spChg>
        <pc:spChg chg="mod">
          <ac:chgData name="Yunus Emre Yavuz" userId="0c377b41ea0fda7e" providerId="LiveId" clId="{F682CE88-069A-4BFF-A2C2-2CF16E1A360C}" dt="2024-06-01T23:29:24.901" v="9879"/>
          <ac:spMkLst>
            <pc:docMk/>
            <pc:sldMk cId="3330703407" sldId="292"/>
            <ac:spMk id="5" creationId="{E1A44151-5468-F7DD-AFB6-FFD0AF023BAF}"/>
          </ac:spMkLst>
        </pc:spChg>
        <pc:spChg chg="mod">
          <ac:chgData name="Yunus Emre Yavuz" userId="0c377b41ea0fda7e" providerId="LiveId" clId="{F682CE88-069A-4BFF-A2C2-2CF16E1A360C}" dt="2024-06-01T23:29:24.901" v="9879"/>
          <ac:spMkLst>
            <pc:docMk/>
            <pc:sldMk cId="3330703407" sldId="292"/>
            <ac:spMk id="7" creationId="{93D551D9-A055-F47E-150D-EF7042848574}"/>
          </ac:spMkLst>
        </pc:spChg>
        <pc:spChg chg="mod">
          <ac:chgData name="Yunus Emre Yavuz" userId="0c377b41ea0fda7e" providerId="LiveId" clId="{F682CE88-069A-4BFF-A2C2-2CF16E1A360C}" dt="2024-06-01T23:29:24.901" v="9879"/>
          <ac:spMkLst>
            <pc:docMk/>
            <pc:sldMk cId="3330703407" sldId="292"/>
            <ac:spMk id="9" creationId="{2EABBD35-D88E-6A25-F822-1A3E555D9808}"/>
          </ac:spMkLst>
        </pc:spChg>
        <pc:spChg chg="add del mod">
          <ac:chgData name="Yunus Emre Yavuz" userId="0c377b41ea0fda7e" providerId="LiveId" clId="{F682CE88-069A-4BFF-A2C2-2CF16E1A360C}" dt="2024-05-27T22:41:38.814" v="4691" actId="478"/>
          <ac:spMkLst>
            <pc:docMk/>
            <pc:sldMk cId="3330703407" sldId="292"/>
            <ac:spMk id="9" creationId="{A787F55A-93AA-0FF8-3CD2-597D30287152}"/>
          </ac:spMkLst>
        </pc:spChg>
        <pc:spChg chg="mod">
          <ac:chgData name="Yunus Emre Yavuz" userId="0c377b41ea0fda7e" providerId="LiveId" clId="{F682CE88-069A-4BFF-A2C2-2CF16E1A360C}" dt="2024-05-28T21:45:10.270" v="7041" actId="207"/>
          <ac:spMkLst>
            <pc:docMk/>
            <pc:sldMk cId="3330703407" sldId="292"/>
            <ac:spMk id="18" creationId="{3E6E5DE3-67D9-EA89-7A0E-03C1D596F695}"/>
          </ac:spMkLst>
        </pc:spChg>
        <pc:spChg chg="del">
          <ac:chgData name="Yunus Emre Yavuz" userId="0c377b41ea0fda7e" providerId="LiveId" clId="{F682CE88-069A-4BFF-A2C2-2CF16E1A360C}" dt="2024-05-28T16:06:29.936" v="6589" actId="478"/>
          <ac:spMkLst>
            <pc:docMk/>
            <pc:sldMk cId="3330703407" sldId="292"/>
            <ac:spMk id="22" creationId="{9E1230C2-11B2-4574-11E6-C6EF7F73606E}"/>
          </ac:spMkLst>
        </pc:spChg>
        <pc:spChg chg="mod">
          <ac:chgData name="Yunus Emre Yavuz" userId="0c377b41ea0fda7e" providerId="LiveId" clId="{F682CE88-069A-4BFF-A2C2-2CF16E1A360C}" dt="2024-05-28T21:45:10.270" v="7041" actId="207"/>
          <ac:spMkLst>
            <pc:docMk/>
            <pc:sldMk cId="3330703407" sldId="292"/>
            <ac:spMk id="23" creationId="{1502D54E-A295-8D3E-1E69-7237E9790559}"/>
          </ac:spMkLst>
        </pc:spChg>
        <pc:spChg chg="mod">
          <ac:chgData name="Yunus Emre Yavuz" userId="0c377b41ea0fda7e" providerId="LiveId" clId="{F682CE88-069A-4BFF-A2C2-2CF16E1A360C}" dt="2024-05-28T21:45:10.270" v="7041" actId="207"/>
          <ac:spMkLst>
            <pc:docMk/>
            <pc:sldMk cId="3330703407" sldId="292"/>
            <ac:spMk id="24" creationId="{168860F3-0C8C-8CD3-BC43-5023EBC5AEBD}"/>
          </ac:spMkLst>
        </pc:spChg>
        <pc:spChg chg="mod">
          <ac:chgData name="Yunus Emre Yavuz" userId="0c377b41ea0fda7e" providerId="LiveId" clId="{F682CE88-069A-4BFF-A2C2-2CF16E1A360C}" dt="2024-05-28T21:45:10.270" v="7041" actId="207"/>
          <ac:spMkLst>
            <pc:docMk/>
            <pc:sldMk cId="3330703407" sldId="292"/>
            <ac:spMk id="25" creationId="{43D38D3B-0CC2-CB56-3809-041A8CE57908}"/>
          </ac:spMkLst>
        </pc:spChg>
        <pc:spChg chg="mod">
          <ac:chgData name="Yunus Emre Yavuz" userId="0c377b41ea0fda7e" providerId="LiveId" clId="{F682CE88-069A-4BFF-A2C2-2CF16E1A360C}" dt="2024-05-28T21:45:10.270" v="7041" actId="207"/>
          <ac:spMkLst>
            <pc:docMk/>
            <pc:sldMk cId="3330703407" sldId="292"/>
            <ac:spMk id="26" creationId="{32BBB270-C0DB-00AD-80C7-7FD136831725}"/>
          </ac:spMkLst>
        </pc:spChg>
        <pc:spChg chg="mod">
          <ac:chgData name="Yunus Emre Yavuz" userId="0c377b41ea0fda7e" providerId="LiveId" clId="{F682CE88-069A-4BFF-A2C2-2CF16E1A360C}" dt="2024-06-01T23:29:24.901" v="9879"/>
          <ac:spMkLst>
            <pc:docMk/>
            <pc:sldMk cId="3330703407" sldId="292"/>
            <ac:spMk id="27" creationId="{063BC74E-3AE8-12B3-FC4E-49FE25A48DFD}"/>
          </ac:spMkLst>
        </pc:spChg>
        <pc:spChg chg="add">
          <ac:chgData name="Yunus Emre Yavuz" userId="0c377b41ea0fda7e" providerId="LiveId" clId="{F682CE88-069A-4BFF-A2C2-2CF16E1A360C}" dt="2024-05-27T22:38:44.458" v="4637"/>
          <ac:spMkLst>
            <pc:docMk/>
            <pc:sldMk cId="3330703407" sldId="292"/>
            <ac:spMk id="27" creationId="{8F304F45-6AD6-51E0-3668-67DDF0B51C8F}"/>
          </ac:spMkLst>
        </pc:spChg>
        <pc:spChg chg="mod">
          <ac:chgData name="Yunus Emre Yavuz" userId="0c377b41ea0fda7e" providerId="LiveId" clId="{F682CE88-069A-4BFF-A2C2-2CF16E1A360C}" dt="2024-06-01T23:29:24.901" v="9879"/>
          <ac:spMkLst>
            <pc:docMk/>
            <pc:sldMk cId="3330703407" sldId="292"/>
            <ac:spMk id="28" creationId="{BC06CD6C-FD56-2A7E-904C-EFB6677A75C1}"/>
          </ac:spMkLst>
        </pc:spChg>
        <pc:spChg chg="mod">
          <ac:chgData name="Yunus Emre Yavuz" userId="0c377b41ea0fda7e" providerId="LiveId" clId="{F682CE88-069A-4BFF-A2C2-2CF16E1A360C}" dt="2024-06-01T23:29:24.901" v="9879"/>
          <ac:spMkLst>
            <pc:docMk/>
            <pc:sldMk cId="3330703407" sldId="292"/>
            <ac:spMk id="29" creationId="{183777E6-263A-5000-87FD-96B9123B5CC0}"/>
          </ac:spMkLst>
        </pc:spChg>
        <pc:spChg chg="mod">
          <ac:chgData name="Yunus Emre Yavuz" userId="0c377b41ea0fda7e" providerId="LiveId" clId="{F682CE88-069A-4BFF-A2C2-2CF16E1A360C}" dt="2024-06-01T23:29:24.901" v="9879"/>
          <ac:spMkLst>
            <pc:docMk/>
            <pc:sldMk cId="3330703407" sldId="292"/>
            <ac:spMk id="32" creationId="{AEDECBCB-1F64-9692-BA8E-D87D48D1ABC1}"/>
          </ac:spMkLst>
        </pc:spChg>
        <pc:spChg chg="mod">
          <ac:chgData name="Yunus Emre Yavuz" userId="0c377b41ea0fda7e" providerId="LiveId" clId="{F682CE88-069A-4BFF-A2C2-2CF16E1A360C}" dt="2024-06-01T23:29:24.901" v="9879"/>
          <ac:spMkLst>
            <pc:docMk/>
            <pc:sldMk cId="3330703407" sldId="292"/>
            <ac:spMk id="33" creationId="{D20401EF-F350-D652-B0B1-7BABD1FBD248}"/>
          </ac:spMkLst>
        </pc:spChg>
        <pc:spChg chg="mod">
          <ac:chgData name="Yunus Emre Yavuz" userId="0c377b41ea0fda7e" providerId="LiveId" clId="{F682CE88-069A-4BFF-A2C2-2CF16E1A360C}" dt="2024-06-01T23:28:30.008" v="9821" actId="208"/>
          <ac:spMkLst>
            <pc:docMk/>
            <pc:sldMk cId="3330703407" sldId="292"/>
            <ac:spMk id="35" creationId="{81EE641F-1500-A55C-99EC-6CDB1E44D323}"/>
          </ac:spMkLst>
        </pc:spChg>
        <pc:spChg chg="mod">
          <ac:chgData name="Yunus Emre Yavuz" userId="0c377b41ea0fda7e" providerId="LiveId" clId="{F682CE88-069A-4BFF-A2C2-2CF16E1A360C}" dt="2024-06-01T23:28:21.762" v="9819" actId="207"/>
          <ac:spMkLst>
            <pc:docMk/>
            <pc:sldMk cId="3330703407" sldId="292"/>
            <ac:spMk id="36" creationId="{3FE8E536-E821-E650-7B12-02547ADF0D62}"/>
          </ac:spMkLst>
        </pc:spChg>
        <pc:spChg chg="mod">
          <ac:chgData name="Yunus Emre Yavuz" userId="0c377b41ea0fda7e" providerId="LiveId" clId="{F682CE88-069A-4BFF-A2C2-2CF16E1A360C}" dt="2024-06-02T21:34:32.895" v="11498" actId="790"/>
          <ac:spMkLst>
            <pc:docMk/>
            <pc:sldMk cId="3330703407" sldId="292"/>
            <ac:spMk id="37" creationId="{91D216CC-FFDB-5B19-3517-D61781ED1F3A}"/>
          </ac:spMkLst>
        </pc:spChg>
        <pc:spChg chg="mod">
          <ac:chgData name="Yunus Emre Yavuz" userId="0c377b41ea0fda7e" providerId="LiveId" clId="{F682CE88-069A-4BFF-A2C2-2CF16E1A360C}" dt="2024-06-01T23:29:24.901" v="9879"/>
          <ac:spMkLst>
            <pc:docMk/>
            <pc:sldMk cId="3330703407" sldId="292"/>
            <ac:spMk id="38" creationId="{303F39B7-0884-64C6-7F6A-7417CA19F52B}"/>
          </ac:spMkLst>
        </pc:spChg>
        <pc:spChg chg="add del mod">
          <ac:chgData name="Yunus Emre Yavuz" userId="0c377b41ea0fda7e" providerId="LiveId" clId="{F682CE88-069A-4BFF-A2C2-2CF16E1A360C}" dt="2024-05-27T22:41:39.924" v="4692" actId="478"/>
          <ac:spMkLst>
            <pc:docMk/>
            <pc:sldMk cId="3330703407" sldId="292"/>
            <ac:spMk id="39" creationId="{7AE42539-3F96-46AF-2480-A49A440F5D75}"/>
          </ac:spMkLst>
        </pc:spChg>
        <pc:spChg chg="add del mod">
          <ac:chgData name="Yunus Emre Yavuz" userId="0c377b41ea0fda7e" providerId="LiveId" clId="{F682CE88-069A-4BFF-A2C2-2CF16E1A360C}" dt="2024-05-27T22:41:42.365" v="4694" actId="478"/>
          <ac:spMkLst>
            <pc:docMk/>
            <pc:sldMk cId="3330703407" sldId="292"/>
            <ac:spMk id="41" creationId="{D5C6A425-873E-C17B-212B-2014A18C6909}"/>
          </ac:spMkLst>
        </pc:spChg>
        <pc:spChg chg="del mod">
          <ac:chgData name="Yunus Emre Yavuz" userId="0c377b41ea0fda7e" providerId="LiveId" clId="{F682CE88-069A-4BFF-A2C2-2CF16E1A360C}" dt="2024-05-27T22:36:04.527" v="4412" actId="478"/>
          <ac:spMkLst>
            <pc:docMk/>
            <pc:sldMk cId="3330703407" sldId="292"/>
            <ac:spMk id="43" creationId="{00C15010-2133-E04B-AFAB-608BA49F22DE}"/>
          </ac:spMkLst>
        </pc:spChg>
        <pc:spChg chg="del mod">
          <ac:chgData name="Yunus Emre Yavuz" userId="0c377b41ea0fda7e" providerId="LiveId" clId="{F682CE88-069A-4BFF-A2C2-2CF16E1A360C}" dt="2024-05-27T22:36:03.500" v="4411" actId="478"/>
          <ac:spMkLst>
            <pc:docMk/>
            <pc:sldMk cId="3330703407" sldId="292"/>
            <ac:spMk id="44" creationId="{EAC2F239-81FF-BAEF-96B5-A33CC97C339E}"/>
          </ac:spMkLst>
        </pc:spChg>
        <pc:spChg chg="mod ord topLvl">
          <ac:chgData name="Yunus Emre Yavuz" userId="0c377b41ea0fda7e" providerId="LiveId" clId="{F682CE88-069A-4BFF-A2C2-2CF16E1A360C}" dt="2024-05-27T22:49:52.528" v="4873" actId="1076"/>
          <ac:spMkLst>
            <pc:docMk/>
            <pc:sldMk cId="3330703407" sldId="292"/>
            <ac:spMk id="48" creationId="{1506320C-878E-C3FD-E424-8F46076A3E87}"/>
          </ac:spMkLst>
        </pc:spChg>
        <pc:spChg chg="add del mod">
          <ac:chgData name="Yunus Emre Yavuz" userId="0c377b41ea0fda7e" providerId="LiveId" clId="{F682CE88-069A-4BFF-A2C2-2CF16E1A360C}" dt="2024-05-27T22:49:52.265" v="4872" actId="20577"/>
          <ac:spMkLst>
            <pc:docMk/>
            <pc:sldMk cId="3330703407" sldId="292"/>
            <ac:spMk id="49" creationId="{01623054-D681-FF7B-03A8-34CE033B5730}"/>
          </ac:spMkLst>
        </pc:spChg>
        <pc:spChg chg="mod">
          <ac:chgData name="Yunus Emre Yavuz" userId="0c377b41ea0fda7e" providerId="LiveId" clId="{F682CE88-069A-4BFF-A2C2-2CF16E1A360C}" dt="2024-06-02T21:44:49.592" v="11608"/>
          <ac:spMkLst>
            <pc:docMk/>
            <pc:sldMk cId="3330703407" sldId="292"/>
            <ac:spMk id="50" creationId="{74007FD2-CD3A-C737-2107-3FCEDFD7BF17}"/>
          </ac:spMkLst>
        </pc:spChg>
        <pc:spChg chg="add del mod topLvl">
          <ac:chgData name="Yunus Emre Yavuz" userId="0c377b41ea0fda7e" providerId="LiveId" clId="{F682CE88-069A-4BFF-A2C2-2CF16E1A360C}" dt="2024-05-27T22:49:52.895" v="4874" actId="20577"/>
          <ac:spMkLst>
            <pc:docMk/>
            <pc:sldMk cId="3330703407" sldId="292"/>
            <ac:spMk id="50" creationId="{974E3A43-9307-3D6A-B1D2-01F1D05DE9C3}"/>
          </ac:spMkLst>
        </pc:spChg>
        <pc:spChg chg="mod">
          <ac:chgData name="Yunus Emre Yavuz" userId="0c377b41ea0fda7e" providerId="LiveId" clId="{F682CE88-069A-4BFF-A2C2-2CF16E1A360C}" dt="2024-06-02T21:44:49.592" v="11608"/>
          <ac:spMkLst>
            <pc:docMk/>
            <pc:sldMk cId="3330703407" sldId="292"/>
            <ac:spMk id="51" creationId="{83C704E3-F9B5-9D9A-F75E-9D4A46718451}"/>
          </ac:spMkLst>
        </pc:spChg>
        <pc:spChg chg="mod">
          <ac:chgData name="Yunus Emre Yavuz" userId="0c377b41ea0fda7e" providerId="LiveId" clId="{F682CE88-069A-4BFF-A2C2-2CF16E1A360C}" dt="2024-06-02T21:44:49.592" v="11608"/>
          <ac:spMkLst>
            <pc:docMk/>
            <pc:sldMk cId="3330703407" sldId="292"/>
            <ac:spMk id="52" creationId="{5AF8898E-0C27-1DC0-70EF-7E718721A0CD}"/>
          </ac:spMkLst>
        </pc:spChg>
        <pc:spChg chg="add del mod ord topLvl">
          <ac:chgData name="Yunus Emre Yavuz" userId="0c377b41ea0fda7e" providerId="LiveId" clId="{F682CE88-069A-4BFF-A2C2-2CF16E1A360C}" dt="2024-05-27T22:49:04.313" v="4845" actId="1076"/>
          <ac:spMkLst>
            <pc:docMk/>
            <pc:sldMk cId="3330703407" sldId="292"/>
            <ac:spMk id="52" creationId="{69164314-6B7D-92DF-EA6F-4C9916ACDC68}"/>
          </ac:spMkLst>
        </pc:spChg>
        <pc:spChg chg="add del mod">
          <ac:chgData name="Yunus Emre Yavuz" userId="0c377b41ea0fda7e" providerId="LiveId" clId="{F682CE88-069A-4BFF-A2C2-2CF16E1A360C}" dt="2024-05-27T22:49:53.817" v="4876" actId="20577"/>
          <ac:spMkLst>
            <pc:docMk/>
            <pc:sldMk cId="3330703407" sldId="292"/>
            <ac:spMk id="53" creationId="{4BDA6467-6A2A-1401-F5CC-D95D4472DAA2}"/>
          </ac:spMkLst>
        </pc:spChg>
        <pc:spChg chg="del mod">
          <ac:chgData name="Yunus Emre Yavuz" userId="0c377b41ea0fda7e" providerId="LiveId" clId="{F682CE88-069A-4BFF-A2C2-2CF16E1A360C}" dt="2024-05-27T22:35:58.748" v="4407" actId="478"/>
          <ac:spMkLst>
            <pc:docMk/>
            <pc:sldMk cId="3330703407" sldId="292"/>
            <ac:spMk id="54" creationId="{2E463C16-06BB-1708-492A-2895DAA32AB9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54" creationId="{48C4A841-5FBF-44F2-CCD3-F4B3AD0F1B07}"/>
          </ac:spMkLst>
        </pc:spChg>
        <pc:spChg chg="del">
          <ac:chgData name="Yunus Emre Yavuz" userId="0c377b41ea0fda7e" providerId="LiveId" clId="{F682CE88-069A-4BFF-A2C2-2CF16E1A360C}" dt="2024-05-27T22:35:59.950" v="4408" actId="478"/>
          <ac:spMkLst>
            <pc:docMk/>
            <pc:sldMk cId="3330703407" sldId="292"/>
            <ac:spMk id="55" creationId="{065C54D5-A976-26D1-0D73-5A6E6F4F728F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55" creationId="{D713D27B-68E9-4523-F807-C775573DB551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56" creationId="{D22F00C4-894C-A871-55AA-C026DD6BA0C6}"/>
          </ac:spMkLst>
        </pc:spChg>
        <pc:spChg chg="del">
          <ac:chgData name="Yunus Emre Yavuz" userId="0c377b41ea0fda7e" providerId="LiveId" clId="{F682CE88-069A-4BFF-A2C2-2CF16E1A360C}" dt="2024-05-27T22:36:01.408" v="4409" actId="478"/>
          <ac:spMkLst>
            <pc:docMk/>
            <pc:sldMk cId="3330703407" sldId="292"/>
            <ac:spMk id="56" creationId="{FF3734C9-FE80-EAC0-F688-8336EFD6E6D0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57" creationId="{2094E07A-4932-469F-3C4C-EA462A207178}"/>
          </ac:spMkLst>
        </pc:spChg>
        <pc:spChg chg="del">
          <ac:chgData name="Yunus Emre Yavuz" userId="0c377b41ea0fda7e" providerId="LiveId" clId="{F682CE88-069A-4BFF-A2C2-2CF16E1A360C}" dt="2024-05-27T22:36:02.508" v="4410" actId="478"/>
          <ac:spMkLst>
            <pc:docMk/>
            <pc:sldMk cId="3330703407" sldId="292"/>
            <ac:spMk id="57" creationId="{4BE377B4-4A89-148E-40EF-195C8369D7A8}"/>
          </ac:spMkLst>
        </pc:spChg>
        <pc:spChg chg="add del mod topLvl">
          <ac:chgData name="Yunus Emre Yavuz" userId="0c377b41ea0fda7e" providerId="LiveId" clId="{F682CE88-069A-4BFF-A2C2-2CF16E1A360C}" dt="2024-05-27T22:49:53.179" v="4875" actId="20577"/>
          <ac:spMkLst>
            <pc:docMk/>
            <pc:sldMk cId="3330703407" sldId="292"/>
            <ac:spMk id="58" creationId="{9F29C058-F3E6-1F2F-6994-486F927C2DAF}"/>
          </ac:spMkLst>
        </pc:spChg>
        <pc:spChg chg="mod ord topLvl">
          <ac:chgData name="Yunus Emre Yavuz" userId="0c377b41ea0fda7e" providerId="LiveId" clId="{F682CE88-069A-4BFF-A2C2-2CF16E1A360C}" dt="2024-05-27T22:50:13.744" v="4879" actId="1076"/>
          <ac:spMkLst>
            <pc:docMk/>
            <pc:sldMk cId="3330703407" sldId="292"/>
            <ac:spMk id="60" creationId="{AB1648E6-C17A-1598-7DE7-87D5D3CF2E9D}"/>
          </ac:spMkLst>
        </pc:spChg>
        <pc:spChg chg="add del mod topLvl">
          <ac:chgData name="Yunus Emre Yavuz" userId="0c377b41ea0fda7e" providerId="LiveId" clId="{F682CE88-069A-4BFF-A2C2-2CF16E1A360C}" dt="2024-05-27T22:49:51.026" v="4868" actId="20577"/>
          <ac:spMkLst>
            <pc:docMk/>
            <pc:sldMk cId="3330703407" sldId="292"/>
            <ac:spMk id="61" creationId="{74220D9D-5E41-C5EE-6BA8-B0F471DA75BD}"/>
          </ac:spMkLst>
        </pc:spChg>
        <pc:spChg chg="add del mod">
          <ac:chgData name="Yunus Emre Yavuz" userId="0c377b41ea0fda7e" providerId="LiveId" clId="{F682CE88-069A-4BFF-A2C2-2CF16E1A360C}" dt="2024-05-27T22:50:08.270" v="4877" actId="14100"/>
          <ac:spMkLst>
            <pc:docMk/>
            <pc:sldMk cId="3330703407" sldId="292"/>
            <ac:spMk id="62" creationId="{4882778A-13A0-F37C-6FAE-9D5ED88DBFE7}"/>
          </ac:spMkLst>
        </pc:spChg>
        <pc:spChg chg="mod">
          <ac:chgData name="Yunus Emre Yavuz" userId="0c377b41ea0fda7e" providerId="LiveId" clId="{F682CE88-069A-4BFF-A2C2-2CF16E1A360C}" dt="2024-05-28T16:04:12.952" v="5837"/>
          <ac:spMkLst>
            <pc:docMk/>
            <pc:sldMk cId="3330703407" sldId="292"/>
            <ac:spMk id="64" creationId="{F53F1303-0746-FCB3-C3B2-2D4C8E5DE303}"/>
          </ac:spMkLst>
        </pc:spChg>
        <pc:spChg chg="mod">
          <ac:chgData name="Yunus Emre Yavuz" userId="0c377b41ea0fda7e" providerId="LiveId" clId="{F682CE88-069A-4BFF-A2C2-2CF16E1A360C}" dt="2024-05-28T16:04:12.952" v="5837"/>
          <ac:spMkLst>
            <pc:docMk/>
            <pc:sldMk cId="3330703407" sldId="292"/>
            <ac:spMk id="67" creationId="{80F672A6-4067-B27E-6999-86710B123A3B}"/>
          </ac:spMkLst>
        </pc:spChg>
        <pc:spChg chg="mod">
          <ac:chgData name="Yunus Emre Yavuz" userId="0c377b41ea0fda7e" providerId="LiveId" clId="{F682CE88-069A-4BFF-A2C2-2CF16E1A360C}" dt="2024-05-28T16:04:12.952" v="5837"/>
          <ac:spMkLst>
            <pc:docMk/>
            <pc:sldMk cId="3330703407" sldId="292"/>
            <ac:spMk id="70" creationId="{F10BC6EB-2A86-7282-0B0E-15A4B1D616CE}"/>
          </ac:spMkLst>
        </pc:spChg>
        <pc:spChg chg="mod">
          <ac:chgData name="Yunus Emre Yavuz" userId="0c377b41ea0fda7e" providerId="LiveId" clId="{F682CE88-069A-4BFF-A2C2-2CF16E1A360C}" dt="2024-05-28T16:04:12.952" v="5837"/>
          <ac:spMkLst>
            <pc:docMk/>
            <pc:sldMk cId="3330703407" sldId="292"/>
            <ac:spMk id="73" creationId="{ACC31006-A47A-8090-F913-F2B9C74044A4}"/>
          </ac:spMkLst>
        </pc:spChg>
        <pc:spChg chg="mod">
          <ac:chgData name="Yunus Emre Yavuz" userId="0c377b41ea0fda7e" providerId="LiveId" clId="{F682CE88-069A-4BFF-A2C2-2CF16E1A360C}" dt="2024-05-28T16:04:12.952" v="5837"/>
          <ac:spMkLst>
            <pc:docMk/>
            <pc:sldMk cId="3330703407" sldId="292"/>
            <ac:spMk id="76" creationId="{1931081C-30E7-6633-74B8-8B843B251986}"/>
          </ac:spMkLst>
        </pc:spChg>
        <pc:spChg chg="add del mod">
          <ac:chgData name="Yunus Emre Yavuz" userId="0c377b41ea0fda7e" providerId="LiveId" clId="{F682CE88-069A-4BFF-A2C2-2CF16E1A360C}" dt="2024-06-01T23:30:22.440" v="10043" actId="478"/>
          <ac:spMkLst>
            <pc:docMk/>
            <pc:sldMk cId="3330703407" sldId="292"/>
            <ac:spMk id="78" creationId="{DE65AED6-1873-5847-0DB2-602AB3FE45DF}"/>
          </ac:spMkLst>
        </pc:spChg>
        <pc:spChg chg="add del mod">
          <ac:chgData name="Yunus Emre Yavuz" userId="0c377b41ea0fda7e" providerId="LiveId" clId="{F682CE88-069A-4BFF-A2C2-2CF16E1A360C}" dt="2024-06-01T23:30:22.440" v="10043" actId="478"/>
          <ac:spMkLst>
            <pc:docMk/>
            <pc:sldMk cId="3330703407" sldId="292"/>
            <ac:spMk id="79" creationId="{C31A8E4D-C66E-A609-7FFC-EDDCB0FFD23B}"/>
          </ac:spMkLst>
        </pc:spChg>
        <pc:spChg chg="add del mod">
          <ac:chgData name="Yunus Emre Yavuz" userId="0c377b41ea0fda7e" providerId="LiveId" clId="{F682CE88-069A-4BFF-A2C2-2CF16E1A360C}" dt="2024-06-01T23:30:22.440" v="10043" actId="478"/>
          <ac:spMkLst>
            <pc:docMk/>
            <pc:sldMk cId="3330703407" sldId="292"/>
            <ac:spMk id="80" creationId="{C5AE7F1C-4FDB-AEDE-3C11-8154FCFE467C}"/>
          </ac:spMkLst>
        </pc:spChg>
        <pc:spChg chg="add del mod">
          <ac:chgData name="Yunus Emre Yavuz" userId="0c377b41ea0fda7e" providerId="LiveId" clId="{F682CE88-069A-4BFF-A2C2-2CF16E1A360C}" dt="2024-06-01T23:30:22.440" v="10043" actId="478"/>
          <ac:spMkLst>
            <pc:docMk/>
            <pc:sldMk cId="3330703407" sldId="292"/>
            <ac:spMk id="81" creationId="{99A28FFF-B5A8-6AE7-E707-9952428B50DC}"/>
          </ac:spMkLst>
        </pc:spChg>
        <pc:spChg chg="add mod">
          <ac:chgData name="Yunus Emre Yavuz" userId="0c377b41ea0fda7e" providerId="LiveId" clId="{F682CE88-069A-4BFF-A2C2-2CF16E1A360C}" dt="2024-05-28T16:04:37.720" v="6079" actId="1038"/>
          <ac:spMkLst>
            <pc:docMk/>
            <pc:sldMk cId="3330703407" sldId="292"/>
            <ac:spMk id="82" creationId="{C90D1C0D-1503-B0FF-CAF0-0D9398734264}"/>
          </ac:spMkLst>
        </pc:spChg>
        <pc:spChg chg="add del mod">
          <ac:chgData name="Yunus Emre Yavuz" userId="0c377b41ea0fda7e" providerId="LiveId" clId="{F682CE88-069A-4BFF-A2C2-2CF16E1A360C}" dt="2024-06-01T23:30:22.440" v="10043" actId="478"/>
          <ac:spMkLst>
            <pc:docMk/>
            <pc:sldMk cId="3330703407" sldId="292"/>
            <ac:spMk id="83" creationId="{EE64C055-E641-C195-C54C-599FB547088D}"/>
          </ac:spMkLst>
        </pc:spChg>
        <pc:spChg chg="add del mod">
          <ac:chgData name="Yunus Emre Yavuz" userId="0c377b41ea0fda7e" providerId="LiveId" clId="{F682CE88-069A-4BFF-A2C2-2CF16E1A360C}" dt="2024-06-01T23:30:22.440" v="10043" actId="478"/>
          <ac:spMkLst>
            <pc:docMk/>
            <pc:sldMk cId="3330703407" sldId="292"/>
            <ac:spMk id="84" creationId="{84D00375-8887-888B-BFE3-A80CB7797E87}"/>
          </ac:spMkLst>
        </pc:spChg>
        <pc:spChg chg="add del mod">
          <ac:chgData name="Yunus Emre Yavuz" userId="0c377b41ea0fda7e" providerId="LiveId" clId="{F682CE88-069A-4BFF-A2C2-2CF16E1A360C}" dt="2024-06-01T23:30:22.440" v="10043" actId="478"/>
          <ac:spMkLst>
            <pc:docMk/>
            <pc:sldMk cId="3330703407" sldId="292"/>
            <ac:spMk id="85" creationId="{287E7311-E9E4-7C2F-BD80-402F55021BA2}"/>
          </ac:spMkLst>
        </pc:spChg>
        <pc:spChg chg="add del mod">
          <ac:chgData name="Yunus Emre Yavuz" userId="0c377b41ea0fda7e" providerId="LiveId" clId="{F682CE88-069A-4BFF-A2C2-2CF16E1A360C}" dt="2024-06-01T23:30:22.440" v="10043" actId="478"/>
          <ac:spMkLst>
            <pc:docMk/>
            <pc:sldMk cId="3330703407" sldId="292"/>
            <ac:spMk id="86" creationId="{EE6F6730-1C36-C73A-A0CF-D854CB638952}"/>
          </ac:spMkLst>
        </pc:spChg>
        <pc:spChg chg="add mod">
          <ac:chgData name="Yunus Emre Yavuz" userId="0c377b41ea0fda7e" providerId="LiveId" clId="{F682CE88-069A-4BFF-A2C2-2CF16E1A360C}" dt="2024-05-28T16:04:37.720" v="6079" actId="1038"/>
          <ac:spMkLst>
            <pc:docMk/>
            <pc:sldMk cId="3330703407" sldId="292"/>
            <ac:spMk id="87" creationId="{930CBD91-BA6D-A69E-8A83-A720CD27C9A5}"/>
          </ac:spMkLst>
        </pc:spChg>
        <pc:spChg chg="add mod">
          <ac:chgData name="Yunus Emre Yavuz" userId="0c377b41ea0fda7e" providerId="LiveId" clId="{F682CE88-069A-4BFF-A2C2-2CF16E1A360C}" dt="2024-05-28T16:06:30.138" v="6590"/>
          <ac:spMkLst>
            <pc:docMk/>
            <pc:sldMk cId="3330703407" sldId="292"/>
            <ac:spMk id="88" creationId="{40822563-0859-8B8A-8883-DD996D65867B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89" creationId="{6895FFE6-8A33-6F1C-9265-01713BF37190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90" creationId="{95F35C4F-4858-F992-A8DD-185546A62319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91" creationId="{3E3F14D7-FC5F-D4F1-CCB8-EFB9C419838C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92" creationId="{B0E46DF4-D3DF-543C-7576-75774C381905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93" creationId="{141060C9-E462-3854-6D63-AED783B7A161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94" creationId="{2C1BA90D-5D14-6E55-ABB0-255862078DD1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95" creationId="{52A36DEF-CE1F-F604-2B0F-5BBB7D4F3C83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97" creationId="{6617A93B-2028-4E0B-882D-A2DD75BB8351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99" creationId="{EFED4767-BCE6-0353-7664-7CD7866A5DBD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101" creationId="{F6081409-380C-CA25-A06A-8528533D263E}"/>
          </ac:spMkLst>
        </pc:spChg>
        <pc:spChg chg="mod">
          <ac:chgData name="Yunus Emre Yavuz" userId="0c377b41ea0fda7e" providerId="LiveId" clId="{F682CE88-069A-4BFF-A2C2-2CF16E1A360C}" dt="2024-06-01T23:30:23.339" v="10044"/>
          <ac:spMkLst>
            <pc:docMk/>
            <pc:sldMk cId="3330703407" sldId="292"/>
            <ac:spMk id="103" creationId="{8F3431D4-DC63-FDF0-090F-1D6B72F37174}"/>
          </ac:spMkLst>
        </pc:spChg>
        <pc:grpChg chg="add mod">
          <ac:chgData name="Yunus Emre Yavuz" userId="0c377b41ea0fda7e" providerId="LiveId" clId="{F682CE88-069A-4BFF-A2C2-2CF16E1A360C}" dt="2024-06-01T23:29:31.895" v="10039" actId="1037"/>
          <ac:grpSpMkLst>
            <pc:docMk/>
            <pc:sldMk cId="3330703407" sldId="292"/>
            <ac:grpSpMk id="3" creationId="{067357C6-FABF-AD76-2BCF-6090E502499B}"/>
          </ac:grpSpMkLst>
        </pc:grpChg>
        <pc:grpChg chg="add mod">
          <ac:chgData name="Yunus Emre Yavuz" userId="0c377b41ea0fda7e" providerId="LiveId" clId="{F682CE88-069A-4BFF-A2C2-2CF16E1A360C}" dt="2024-06-01T23:29:31.895" v="10039" actId="1037"/>
          <ac:grpSpMkLst>
            <pc:docMk/>
            <pc:sldMk cId="3330703407" sldId="292"/>
            <ac:grpSpMk id="22" creationId="{E9F90603-741E-6ED9-C4EB-7C42BB5304D4}"/>
          </ac:grpSpMkLst>
        </pc:grpChg>
        <pc:grpChg chg="add mod">
          <ac:chgData name="Yunus Emre Yavuz" userId="0c377b41ea0fda7e" providerId="LiveId" clId="{F682CE88-069A-4BFF-A2C2-2CF16E1A360C}" dt="2024-06-01T23:29:31.895" v="10039" actId="1037"/>
          <ac:grpSpMkLst>
            <pc:docMk/>
            <pc:sldMk cId="3330703407" sldId="292"/>
            <ac:grpSpMk id="30" creationId="{5EC25C59-F346-854F-9F56-2D02B3B4AE10}"/>
          </ac:grpSpMkLst>
        </pc:grpChg>
        <pc:grpChg chg="add mod">
          <ac:chgData name="Yunus Emre Yavuz" userId="0c377b41ea0fda7e" providerId="LiveId" clId="{F682CE88-069A-4BFF-A2C2-2CF16E1A360C}" dt="2024-06-01T23:28:21.762" v="9819" actId="207"/>
          <ac:grpSpMkLst>
            <pc:docMk/>
            <pc:sldMk cId="3330703407" sldId="292"/>
            <ac:grpSpMk id="34" creationId="{D3A44DB0-3A67-78CE-49C6-E1F0225CE1AB}"/>
          </ac:grpSpMkLst>
        </pc:grpChg>
        <pc:grpChg chg="add mod">
          <ac:chgData name="Yunus Emre Yavuz" userId="0c377b41ea0fda7e" providerId="LiveId" clId="{F682CE88-069A-4BFF-A2C2-2CF16E1A360C}" dt="2024-06-01T23:30:29.230" v="10188" actId="1038"/>
          <ac:grpSpMkLst>
            <pc:docMk/>
            <pc:sldMk cId="3330703407" sldId="292"/>
            <ac:grpSpMk id="39" creationId="{88CCD94B-318F-3818-692B-665E04DA89BD}"/>
          </ac:grpSpMkLst>
        </pc:grpChg>
        <pc:grpChg chg="mod">
          <ac:chgData name="Yunus Emre Yavuz" userId="0c377b41ea0fda7e" providerId="LiveId" clId="{F682CE88-069A-4BFF-A2C2-2CF16E1A360C}" dt="2024-06-01T23:30:23.339" v="10044"/>
          <ac:grpSpMkLst>
            <pc:docMk/>
            <pc:sldMk cId="3330703407" sldId="292"/>
            <ac:grpSpMk id="40" creationId="{2922E6AE-6C42-3525-366D-4FFF2C46D7CB}"/>
          </ac:grpSpMkLst>
        </pc:grpChg>
        <pc:grpChg chg="mod">
          <ac:chgData name="Yunus Emre Yavuz" userId="0c377b41ea0fda7e" providerId="LiveId" clId="{F682CE88-069A-4BFF-A2C2-2CF16E1A360C}" dt="2024-06-01T23:30:23.339" v="10044"/>
          <ac:grpSpMkLst>
            <pc:docMk/>
            <pc:sldMk cId="3330703407" sldId="292"/>
            <ac:grpSpMk id="41" creationId="{B980A995-0AB1-0674-2214-6B4F9D748550}"/>
          </ac:grpSpMkLst>
        </pc:grpChg>
        <pc:grpChg chg="mod">
          <ac:chgData name="Yunus Emre Yavuz" userId="0c377b41ea0fda7e" providerId="LiveId" clId="{F682CE88-069A-4BFF-A2C2-2CF16E1A360C}" dt="2024-06-01T23:30:23.339" v="10044"/>
          <ac:grpSpMkLst>
            <pc:docMk/>
            <pc:sldMk cId="3330703407" sldId="292"/>
            <ac:grpSpMk id="42" creationId="{BCFC58D1-8ACD-DCF0-9ABE-4F3B66401FF4}"/>
          </ac:grpSpMkLst>
        </pc:grpChg>
        <pc:grpChg chg="mod">
          <ac:chgData name="Yunus Emre Yavuz" userId="0c377b41ea0fda7e" providerId="LiveId" clId="{F682CE88-069A-4BFF-A2C2-2CF16E1A360C}" dt="2024-06-01T23:30:23.339" v="10044"/>
          <ac:grpSpMkLst>
            <pc:docMk/>
            <pc:sldMk cId="3330703407" sldId="292"/>
            <ac:grpSpMk id="43" creationId="{7F4A8BEA-8F27-87E8-E454-8189BAF34F84}"/>
          </ac:grpSpMkLst>
        </pc:grpChg>
        <pc:grpChg chg="mod">
          <ac:chgData name="Yunus Emre Yavuz" userId="0c377b41ea0fda7e" providerId="LiveId" clId="{F682CE88-069A-4BFF-A2C2-2CF16E1A360C}" dt="2024-06-01T23:30:23.339" v="10044"/>
          <ac:grpSpMkLst>
            <pc:docMk/>
            <pc:sldMk cId="3330703407" sldId="292"/>
            <ac:grpSpMk id="44" creationId="{248A7A94-D0C0-6B90-D2BD-454B7F287CE4}"/>
          </ac:grpSpMkLst>
        </pc:grpChg>
        <pc:grpChg chg="add del mod">
          <ac:chgData name="Yunus Emre Yavuz" userId="0c377b41ea0fda7e" providerId="LiveId" clId="{F682CE88-069A-4BFF-A2C2-2CF16E1A360C}" dt="2024-06-01T23:29:22.788" v="9877" actId="478"/>
          <ac:grpSpMkLst>
            <pc:docMk/>
            <pc:sldMk cId="3330703407" sldId="292"/>
            <ac:grpSpMk id="47" creationId="{89FCD279-535A-D331-01B6-F2AC17A1C5A4}"/>
          </ac:grpSpMkLst>
        </pc:grpChg>
        <pc:grpChg chg="add del mod">
          <ac:chgData name="Yunus Emre Yavuz" userId="0c377b41ea0fda7e" providerId="LiveId" clId="{F682CE88-069A-4BFF-A2C2-2CF16E1A360C}" dt="2024-06-06T11:59:18.713" v="12115" actId="478"/>
          <ac:grpSpMkLst>
            <pc:docMk/>
            <pc:sldMk cId="3330703407" sldId="292"/>
            <ac:grpSpMk id="49" creationId="{765C7686-227E-EE43-5659-A8A22AE10858}"/>
          </ac:grpSpMkLst>
        </pc:grpChg>
        <pc:grpChg chg="add del mod">
          <ac:chgData name="Yunus Emre Yavuz" userId="0c377b41ea0fda7e" providerId="LiveId" clId="{F682CE88-069A-4BFF-A2C2-2CF16E1A360C}" dt="2024-06-01T23:29:22.149" v="9876" actId="478"/>
          <ac:grpSpMkLst>
            <pc:docMk/>
            <pc:sldMk cId="3330703407" sldId="292"/>
            <ac:grpSpMk id="51" creationId="{3FF10F06-3FA4-9D8B-4360-E342176F4CA0}"/>
          </ac:grpSpMkLst>
        </pc:grpChg>
        <pc:grpChg chg="add del mod">
          <ac:chgData name="Yunus Emre Yavuz" userId="0c377b41ea0fda7e" providerId="LiveId" clId="{F682CE88-069A-4BFF-A2C2-2CF16E1A360C}" dt="2024-06-01T23:29:23.265" v="9878" actId="478"/>
          <ac:grpSpMkLst>
            <pc:docMk/>
            <pc:sldMk cId="3330703407" sldId="292"/>
            <ac:grpSpMk id="59" creationId="{EBF5D6A8-152F-8742-FD71-FA612B614B85}"/>
          </ac:grpSpMkLst>
        </pc:grpChg>
        <pc:grpChg chg="add del mod">
          <ac:chgData name="Yunus Emre Yavuz" userId="0c377b41ea0fda7e" providerId="LiveId" clId="{F682CE88-069A-4BFF-A2C2-2CF16E1A360C}" dt="2024-06-01T23:30:22.440" v="10043" actId="478"/>
          <ac:grpSpMkLst>
            <pc:docMk/>
            <pc:sldMk cId="3330703407" sldId="292"/>
            <ac:grpSpMk id="63" creationId="{EE8F9145-367C-B58C-C0B5-6C23C39D522D}"/>
          </ac:grpSpMkLst>
        </pc:grpChg>
        <pc:grpChg chg="add del mod">
          <ac:chgData name="Yunus Emre Yavuz" userId="0c377b41ea0fda7e" providerId="LiveId" clId="{F682CE88-069A-4BFF-A2C2-2CF16E1A360C}" dt="2024-06-01T23:30:22.440" v="10043" actId="478"/>
          <ac:grpSpMkLst>
            <pc:docMk/>
            <pc:sldMk cId="3330703407" sldId="292"/>
            <ac:grpSpMk id="66" creationId="{F5CA78E0-A751-4690-4DAD-8C246E21B7B6}"/>
          </ac:grpSpMkLst>
        </pc:grpChg>
        <pc:grpChg chg="add del mod">
          <ac:chgData name="Yunus Emre Yavuz" userId="0c377b41ea0fda7e" providerId="LiveId" clId="{F682CE88-069A-4BFF-A2C2-2CF16E1A360C}" dt="2024-06-01T23:30:22.440" v="10043" actId="478"/>
          <ac:grpSpMkLst>
            <pc:docMk/>
            <pc:sldMk cId="3330703407" sldId="292"/>
            <ac:grpSpMk id="69" creationId="{E7C2DDB2-3E40-75E6-C6A6-E65A4A5A8987}"/>
          </ac:grpSpMkLst>
        </pc:grpChg>
        <pc:grpChg chg="add del mod">
          <ac:chgData name="Yunus Emre Yavuz" userId="0c377b41ea0fda7e" providerId="LiveId" clId="{F682CE88-069A-4BFF-A2C2-2CF16E1A360C}" dt="2024-06-01T23:30:22.440" v="10043" actId="478"/>
          <ac:grpSpMkLst>
            <pc:docMk/>
            <pc:sldMk cId="3330703407" sldId="292"/>
            <ac:grpSpMk id="72" creationId="{3DF076BA-1FBE-F0B6-4473-7E1D3D1B2C05}"/>
          </ac:grpSpMkLst>
        </pc:grpChg>
        <pc:grpChg chg="add mod">
          <ac:chgData name="Yunus Emre Yavuz" userId="0c377b41ea0fda7e" providerId="LiveId" clId="{F682CE88-069A-4BFF-A2C2-2CF16E1A360C}" dt="2024-05-28T16:04:37.720" v="6079" actId="1038"/>
          <ac:grpSpMkLst>
            <pc:docMk/>
            <pc:sldMk cId="3330703407" sldId="292"/>
            <ac:grpSpMk id="75" creationId="{93593430-1137-5404-586E-108C400ED425}"/>
          </ac:grpSpMkLst>
        </pc:grpChg>
        <pc:picChg chg="add del mod">
          <ac:chgData name="Yunus Emre Yavuz" userId="0c377b41ea0fda7e" providerId="LiveId" clId="{F682CE88-069A-4BFF-A2C2-2CF16E1A360C}" dt="2024-05-27T22:42:59.410" v="4712" actId="478"/>
          <ac:picMkLst>
            <pc:docMk/>
            <pc:sldMk cId="3330703407" sldId="292"/>
            <ac:picMk id="29" creationId="{D8D84E90-720E-0D14-8E7C-9F488FD52C1C}"/>
          </ac:picMkLst>
        </pc:picChg>
        <pc:picChg chg="add mod">
          <ac:chgData name="Yunus Emre Yavuz" userId="0c377b41ea0fda7e" providerId="LiveId" clId="{F682CE88-069A-4BFF-A2C2-2CF16E1A360C}" dt="2024-05-27T22:51:33.603" v="5035" actId="14100"/>
          <ac:picMkLst>
            <pc:docMk/>
            <pc:sldMk cId="3330703407" sldId="292"/>
            <ac:picMk id="31" creationId="{1ABB3498-4295-E15B-84ED-7DE8F52FF4E0}"/>
          </ac:picMkLst>
        </pc:picChg>
        <pc:picChg chg="add del mod">
          <ac:chgData name="Yunus Emre Yavuz" userId="0c377b41ea0fda7e" providerId="LiveId" clId="{F682CE88-069A-4BFF-A2C2-2CF16E1A360C}" dt="2024-05-27T22:43:51.695" v="4749" actId="478"/>
          <ac:picMkLst>
            <pc:docMk/>
            <pc:sldMk cId="3330703407" sldId="292"/>
            <ac:picMk id="33" creationId="{1C0E3846-0F38-6A5A-68C1-4B520C54DAA2}"/>
          </ac:picMkLst>
        </pc:picChg>
        <pc:picChg chg="add mod">
          <ac:chgData name="Yunus Emre Yavuz" userId="0c377b41ea0fda7e" providerId="LiveId" clId="{F682CE88-069A-4BFF-A2C2-2CF16E1A360C}" dt="2024-05-27T22:51:38.871" v="5037" actId="1076"/>
          <ac:picMkLst>
            <pc:docMk/>
            <pc:sldMk cId="3330703407" sldId="292"/>
            <ac:picMk id="46" creationId="{4DB7652B-C931-A212-8693-37CF02A76508}"/>
          </ac:picMkLst>
        </pc:picChg>
        <pc:picChg chg="add del mod">
          <ac:chgData name="Yunus Emre Yavuz" userId="0c377b41ea0fda7e" providerId="LiveId" clId="{F682CE88-069A-4BFF-A2C2-2CF16E1A360C}" dt="2024-06-02T21:46:12.334" v="11837" actId="478"/>
          <ac:picMkLst>
            <pc:docMk/>
            <pc:sldMk cId="3330703407" sldId="292"/>
            <ac:picMk id="47" creationId="{BEF450A3-4F8D-2C0D-1681-9C6A2AD28A90}"/>
          </ac:picMkLst>
        </pc:picChg>
        <pc:picChg chg="add del mod">
          <ac:chgData name="Yunus Emre Yavuz" userId="0c377b41ea0fda7e" providerId="LiveId" clId="{F682CE88-069A-4BFF-A2C2-2CF16E1A360C}" dt="2024-06-02T21:46:12.334" v="11837" actId="478"/>
          <ac:picMkLst>
            <pc:docMk/>
            <pc:sldMk cId="3330703407" sldId="292"/>
            <ac:picMk id="48" creationId="{A8C43471-E448-64AC-BE6A-4C8471A27A28}"/>
          </ac:picMkLst>
        </pc:picChg>
        <pc:picChg chg="mod">
          <ac:chgData name="Yunus Emre Yavuz" userId="0c377b41ea0fda7e" providerId="LiveId" clId="{F682CE88-069A-4BFF-A2C2-2CF16E1A360C}" dt="2024-05-28T16:04:12.952" v="5837"/>
          <ac:picMkLst>
            <pc:docMk/>
            <pc:sldMk cId="3330703407" sldId="292"/>
            <ac:picMk id="65" creationId="{8B14E971-9172-890E-A142-CF25FD30EE95}"/>
          </ac:picMkLst>
        </pc:picChg>
        <pc:picChg chg="mod">
          <ac:chgData name="Yunus Emre Yavuz" userId="0c377b41ea0fda7e" providerId="LiveId" clId="{F682CE88-069A-4BFF-A2C2-2CF16E1A360C}" dt="2024-05-28T16:04:12.952" v="5837"/>
          <ac:picMkLst>
            <pc:docMk/>
            <pc:sldMk cId="3330703407" sldId="292"/>
            <ac:picMk id="68" creationId="{0597515F-226E-5B7A-28E0-593A617872B6}"/>
          </ac:picMkLst>
        </pc:picChg>
        <pc:picChg chg="mod">
          <ac:chgData name="Yunus Emre Yavuz" userId="0c377b41ea0fda7e" providerId="LiveId" clId="{F682CE88-069A-4BFF-A2C2-2CF16E1A360C}" dt="2024-05-28T16:04:12.952" v="5837"/>
          <ac:picMkLst>
            <pc:docMk/>
            <pc:sldMk cId="3330703407" sldId="292"/>
            <ac:picMk id="71" creationId="{B984C783-ABEF-21D6-D84B-B7A70481F4F1}"/>
          </ac:picMkLst>
        </pc:picChg>
        <pc:picChg chg="mod">
          <ac:chgData name="Yunus Emre Yavuz" userId="0c377b41ea0fda7e" providerId="LiveId" clId="{F682CE88-069A-4BFF-A2C2-2CF16E1A360C}" dt="2024-05-28T16:04:12.952" v="5837"/>
          <ac:picMkLst>
            <pc:docMk/>
            <pc:sldMk cId="3330703407" sldId="292"/>
            <ac:picMk id="74" creationId="{3ABC7BC6-547B-E575-58B4-3B45E059A18F}"/>
          </ac:picMkLst>
        </pc:picChg>
        <pc:picChg chg="mod">
          <ac:chgData name="Yunus Emre Yavuz" userId="0c377b41ea0fda7e" providerId="LiveId" clId="{F682CE88-069A-4BFF-A2C2-2CF16E1A360C}" dt="2024-05-28T16:04:12.952" v="5837"/>
          <ac:picMkLst>
            <pc:docMk/>
            <pc:sldMk cId="3330703407" sldId="292"/>
            <ac:picMk id="77" creationId="{6F1C6C0F-7136-978A-1B88-F578EB012FA9}"/>
          </ac:picMkLst>
        </pc:picChg>
        <pc:picChg chg="mod">
          <ac:chgData name="Yunus Emre Yavuz" userId="0c377b41ea0fda7e" providerId="LiveId" clId="{F682CE88-069A-4BFF-A2C2-2CF16E1A360C}" dt="2024-06-01T23:30:23.339" v="10044"/>
          <ac:picMkLst>
            <pc:docMk/>
            <pc:sldMk cId="3330703407" sldId="292"/>
            <ac:picMk id="96" creationId="{D76296EE-EDDE-AC45-91B2-B60A7B1F6F96}"/>
          </ac:picMkLst>
        </pc:picChg>
        <pc:picChg chg="mod">
          <ac:chgData name="Yunus Emre Yavuz" userId="0c377b41ea0fda7e" providerId="LiveId" clId="{F682CE88-069A-4BFF-A2C2-2CF16E1A360C}" dt="2024-06-01T23:30:23.339" v="10044"/>
          <ac:picMkLst>
            <pc:docMk/>
            <pc:sldMk cId="3330703407" sldId="292"/>
            <ac:picMk id="98" creationId="{17AB90F8-2772-0246-0859-D8498CD031A7}"/>
          </ac:picMkLst>
        </pc:picChg>
        <pc:picChg chg="mod">
          <ac:chgData name="Yunus Emre Yavuz" userId="0c377b41ea0fda7e" providerId="LiveId" clId="{F682CE88-069A-4BFF-A2C2-2CF16E1A360C}" dt="2024-06-01T23:30:23.339" v="10044"/>
          <ac:picMkLst>
            <pc:docMk/>
            <pc:sldMk cId="3330703407" sldId="292"/>
            <ac:picMk id="100" creationId="{4D7CAAE0-700C-73FD-76F0-5FC1EDF0EF46}"/>
          </ac:picMkLst>
        </pc:picChg>
        <pc:picChg chg="mod">
          <ac:chgData name="Yunus Emre Yavuz" userId="0c377b41ea0fda7e" providerId="LiveId" clId="{F682CE88-069A-4BFF-A2C2-2CF16E1A360C}" dt="2024-06-01T23:30:23.339" v="10044"/>
          <ac:picMkLst>
            <pc:docMk/>
            <pc:sldMk cId="3330703407" sldId="292"/>
            <ac:picMk id="102" creationId="{BD908F12-D9D2-553C-4D9A-E3DEE44DDD0A}"/>
          </ac:picMkLst>
        </pc:picChg>
        <pc:picChg chg="mod">
          <ac:chgData name="Yunus Emre Yavuz" userId="0c377b41ea0fda7e" providerId="LiveId" clId="{F682CE88-069A-4BFF-A2C2-2CF16E1A360C}" dt="2024-06-01T23:30:23.339" v="10044"/>
          <ac:picMkLst>
            <pc:docMk/>
            <pc:sldMk cId="3330703407" sldId="292"/>
            <ac:picMk id="104" creationId="{E21B018F-BE9F-F8DA-4574-2299BDAA628B}"/>
          </ac:picMkLst>
        </pc:picChg>
      </pc:sldChg>
      <pc:sldChg chg="addSp delSp modSp new del mod modTransition">
        <pc:chgData name="Yunus Emre Yavuz" userId="0c377b41ea0fda7e" providerId="LiveId" clId="{F682CE88-069A-4BFF-A2C2-2CF16E1A360C}" dt="2024-06-08T21:12:18.295" v="13072" actId="2696"/>
        <pc:sldMkLst>
          <pc:docMk/>
          <pc:sldMk cId="1632942528" sldId="293"/>
        </pc:sldMkLst>
        <pc:spChg chg="mod">
          <ac:chgData name="Yunus Emre Yavuz" userId="0c377b41ea0fda7e" providerId="LiveId" clId="{F682CE88-069A-4BFF-A2C2-2CF16E1A360C}" dt="2024-05-28T16:01:28.494" v="5795" actId="20577"/>
          <ac:spMkLst>
            <pc:docMk/>
            <pc:sldMk cId="1632942528" sldId="293"/>
            <ac:spMk id="2" creationId="{AD02F651-254A-232C-AF6A-3DD1401CD0EB}"/>
          </ac:spMkLst>
        </pc:spChg>
        <pc:spChg chg="del">
          <ac:chgData name="Yunus Emre Yavuz" userId="0c377b41ea0fda7e" providerId="LiveId" clId="{F682CE88-069A-4BFF-A2C2-2CF16E1A360C}" dt="2024-05-28T15:38:05.075" v="5240" actId="478"/>
          <ac:spMkLst>
            <pc:docMk/>
            <pc:sldMk cId="1632942528" sldId="293"/>
            <ac:spMk id="3" creationId="{6CD8C5C7-1AEC-B619-D5B4-30807831F48D}"/>
          </ac:spMkLst>
        </pc:spChg>
        <pc:spChg chg="del">
          <ac:chgData name="Yunus Emre Yavuz" userId="0c377b41ea0fda7e" providerId="LiveId" clId="{F682CE88-069A-4BFF-A2C2-2CF16E1A360C}" dt="2024-05-28T15:48:52.517" v="5358" actId="478"/>
          <ac:spMkLst>
            <pc:docMk/>
            <pc:sldMk cId="1632942528" sldId="293"/>
            <ac:spMk id="4" creationId="{BAA4DE4A-47D3-10F3-36AC-FFFE9820969F}"/>
          </ac:spMkLst>
        </pc:spChg>
        <pc:spChg chg="mod">
          <ac:chgData name="Yunus Emre Yavuz" userId="0c377b41ea0fda7e" providerId="LiveId" clId="{F682CE88-069A-4BFF-A2C2-2CF16E1A360C}" dt="2024-06-01T23:30:42.760" v="10189"/>
          <ac:spMkLst>
            <pc:docMk/>
            <pc:sldMk cId="1632942528" sldId="293"/>
            <ac:spMk id="6" creationId="{60A4CAC7-9662-AF5F-3C58-6F4B085D6681}"/>
          </ac:spMkLst>
        </pc:spChg>
        <pc:spChg chg="mod">
          <ac:chgData name="Yunus Emre Yavuz" userId="0c377b41ea0fda7e" providerId="LiveId" clId="{F682CE88-069A-4BFF-A2C2-2CF16E1A360C}" dt="2024-06-01T23:30:42.760" v="10189"/>
          <ac:spMkLst>
            <pc:docMk/>
            <pc:sldMk cId="1632942528" sldId="293"/>
            <ac:spMk id="7" creationId="{66DF1FE7-7D5A-61F6-1438-F26EEBCB6B5E}"/>
          </ac:spMkLst>
        </pc:spChg>
        <pc:spChg chg="mod">
          <ac:chgData name="Yunus Emre Yavuz" userId="0c377b41ea0fda7e" providerId="LiveId" clId="{F682CE88-069A-4BFF-A2C2-2CF16E1A360C}" dt="2024-06-01T23:30:42.760" v="10189"/>
          <ac:spMkLst>
            <pc:docMk/>
            <pc:sldMk cId="1632942528" sldId="293"/>
            <ac:spMk id="8" creationId="{939C0E83-EBE7-9E0C-B240-DF728B20CADB}"/>
          </ac:spMkLst>
        </pc:spChg>
        <pc:spChg chg="mod">
          <ac:chgData name="Yunus Emre Yavuz" userId="0c377b41ea0fda7e" providerId="LiveId" clId="{F682CE88-069A-4BFF-A2C2-2CF16E1A360C}" dt="2024-06-02T21:44:58.303" v="11716"/>
          <ac:spMkLst>
            <pc:docMk/>
            <pc:sldMk cId="1632942528" sldId="293"/>
            <ac:spMk id="13" creationId="{E0EA1AFB-25A2-BB41-9268-5A5B0C3B071A}"/>
          </ac:spMkLst>
        </pc:spChg>
        <pc:spChg chg="add mod">
          <ac:chgData name="Yunus Emre Yavuz" userId="0c377b41ea0fda7e" providerId="LiveId" clId="{F682CE88-069A-4BFF-A2C2-2CF16E1A360C}" dt="2024-05-28T15:41:01.457" v="5259"/>
          <ac:spMkLst>
            <pc:docMk/>
            <pc:sldMk cId="1632942528" sldId="293"/>
            <ac:spMk id="15" creationId="{A5F36949-1B58-ECB0-A7B2-579DA4451B80}"/>
          </ac:spMkLst>
        </pc:spChg>
        <pc:spChg chg="mod">
          <ac:chgData name="Yunus Emre Yavuz" userId="0c377b41ea0fda7e" providerId="LiveId" clId="{F682CE88-069A-4BFF-A2C2-2CF16E1A360C}" dt="2024-06-02T21:44:58.303" v="11716"/>
          <ac:spMkLst>
            <pc:docMk/>
            <pc:sldMk cId="1632942528" sldId="293"/>
            <ac:spMk id="15" creationId="{A79AEAAC-305B-D193-5CA6-8C85052CDB1A}"/>
          </ac:spMkLst>
        </pc:spChg>
        <pc:spChg chg="add mod">
          <ac:chgData name="Yunus Emre Yavuz" userId="0c377b41ea0fda7e" providerId="LiveId" clId="{F682CE88-069A-4BFF-A2C2-2CF16E1A360C}" dt="2024-05-28T15:41:01.457" v="5259"/>
          <ac:spMkLst>
            <pc:docMk/>
            <pc:sldMk cId="1632942528" sldId="293"/>
            <ac:spMk id="16" creationId="{7C9AD802-BB25-02F2-CF83-085A8BCF6256}"/>
          </ac:spMkLst>
        </pc:spChg>
        <pc:spChg chg="mod">
          <ac:chgData name="Yunus Emre Yavuz" userId="0c377b41ea0fda7e" providerId="LiveId" clId="{F682CE88-069A-4BFF-A2C2-2CF16E1A360C}" dt="2024-06-02T21:44:58.303" v="11716"/>
          <ac:spMkLst>
            <pc:docMk/>
            <pc:sldMk cId="1632942528" sldId="293"/>
            <ac:spMk id="16" creationId="{E2275060-D28F-E3E3-5A8D-407159796CD5}"/>
          </ac:spMkLst>
        </pc:spChg>
        <pc:spChg chg="add mod">
          <ac:chgData name="Yunus Emre Yavuz" userId="0c377b41ea0fda7e" providerId="LiveId" clId="{F682CE88-069A-4BFF-A2C2-2CF16E1A360C}" dt="2024-05-28T15:41:01.457" v="5259"/>
          <ac:spMkLst>
            <pc:docMk/>
            <pc:sldMk cId="1632942528" sldId="293"/>
            <ac:spMk id="17" creationId="{3F779083-96C3-A2A5-6709-0B6FA748A21B}"/>
          </ac:spMkLst>
        </pc:spChg>
        <pc:spChg chg="add mod">
          <ac:chgData name="Yunus Emre Yavuz" userId="0c377b41ea0fda7e" providerId="LiveId" clId="{F682CE88-069A-4BFF-A2C2-2CF16E1A360C}" dt="2024-05-28T15:41:01.457" v="5259"/>
          <ac:spMkLst>
            <pc:docMk/>
            <pc:sldMk cId="1632942528" sldId="293"/>
            <ac:spMk id="18" creationId="{9C9B6337-5751-A90E-F520-7B34EE10F662}"/>
          </ac:spMkLst>
        </pc:spChg>
        <pc:spChg chg="add mod">
          <ac:chgData name="Yunus Emre Yavuz" userId="0c377b41ea0fda7e" providerId="LiveId" clId="{F682CE88-069A-4BFF-A2C2-2CF16E1A360C}" dt="2024-05-28T15:41:01.457" v="5259"/>
          <ac:spMkLst>
            <pc:docMk/>
            <pc:sldMk cId="1632942528" sldId="293"/>
            <ac:spMk id="19" creationId="{9E7AAD77-3126-708B-7268-DF4C4F62C3C7}"/>
          </ac:spMkLst>
        </pc:spChg>
        <pc:spChg chg="add mod">
          <ac:chgData name="Yunus Emre Yavuz" userId="0c377b41ea0fda7e" providerId="LiveId" clId="{F682CE88-069A-4BFF-A2C2-2CF16E1A360C}" dt="2024-05-28T15:41:01.457" v="5259"/>
          <ac:spMkLst>
            <pc:docMk/>
            <pc:sldMk cId="1632942528" sldId="293"/>
            <ac:spMk id="20" creationId="{C31917EF-64FE-2D81-A46F-05DEC790FB4D}"/>
          </ac:spMkLst>
        </pc:spChg>
        <pc:spChg chg="add mod">
          <ac:chgData name="Yunus Emre Yavuz" userId="0c377b41ea0fda7e" providerId="LiveId" clId="{F682CE88-069A-4BFF-A2C2-2CF16E1A360C}" dt="2024-05-28T15:41:01.457" v="5259"/>
          <ac:spMkLst>
            <pc:docMk/>
            <pc:sldMk cId="1632942528" sldId="293"/>
            <ac:spMk id="21" creationId="{16038468-D7C3-84D3-9B19-B58C75A09635}"/>
          </ac:spMkLst>
        </pc:spChg>
        <pc:spChg chg="add mod">
          <ac:chgData name="Yunus Emre Yavuz" userId="0c377b41ea0fda7e" providerId="LiveId" clId="{F682CE88-069A-4BFF-A2C2-2CF16E1A360C}" dt="2024-05-28T15:41:01.457" v="5259"/>
          <ac:spMkLst>
            <pc:docMk/>
            <pc:sldMk cId="1632942528" sldId="293"/>
            <ac:spMk id="28" creationId="{8D0E2B3F-226D-9F13-C2B9-600ED27EE8B9}"/>
          </ac:spMkLst>
        </pc:spChg>
        <pc:spChg chg="add mod">
          <ac:chgData name="Yunus Emre Yavuz" userId="0c377b41ea0fda7e" providerId="LiveId" clId="{F682CE88-069A-4BFF-A2C2-2CF16E1A360C}" dt="2024-05-28T15:41:12.617" v="5260"/>
          <ac:spMkLst>
            <pc:docMk/>
            <pc:sldMk cId="1632942528" sldId="293"/>
            <ac:spMk id="29" creationId="{BC4AED4E-4952-C88B-0A7C-B4E3B35F7573}"/>
          </ac:spMkLst>
        </pc:spChg>
        <pc:spChg chg="add mod">
          <ac:chgData name="Yunus Emre Yavuz" userId="0c377b41ea0fda7e" providerId="LiveId" clId="{F682CE88-069A-4BFF-A2C2-2CF16E1A360C}" dt="2024-05-28T15:41:12.617" v="5260"/>
          <ac:spMkLst>
            <pc:docMk/>
            <pc:sldMk cId="1632942528" sldId="293"/>
            <ac:spMk id="30" creationId="{04D76637-FDA5-DB8F-0511-E4BB0F1F9162}"/>
          </ac:spMkLst>
        </pc:spChg>
        <pc:spChg chg="add mod">
          <ac:chgData name="Yunus Emre Yavuz" userId="0c377b41ea0fda7e" providerId="LiveId" clId="{F682CE88-069A-4BFF-A2C2-2CF16E1A360C}" dt="2024-05-28T15:41:12.617" v="5260"/>
          <ac:spMkLst>
            <pc:docMk/>
            <pc:sldMk cId="1632942528" sldId="293"/>
            <ac:spMk id="31" creationId="{D1A58CA3-0714-8AEF-9DC6-3903E93C654D}"/>
          </ac:spMkLst>
        </pc:spChg>
        <pc:spChg chg="add mod">
          <ac:chgData name="Yunus Emre Yavuz" userId="0c377b41ea0fda7e" providerId="LiveId" clId="{F682CE88-069A-4BFF-A2C2-2CF16E1A360C}" dt="2024-05-28T15:41:12.617" v="5260"/>
          <ac:spMkLst>
            <pc:docMk/>
            <pc:sldMk cId="1632942528" sldId="293"/>
            <ac:spMk id="32" creationId="{207D2514-BEA3-FB21-B431-E09B063CD33C}"/>
          </ac:spMkLst>
        </pc:spChg>
        <pc:spChg chg="add mod">
          <ac:chgData name="Yunus Emre Yavuz" userId="0c377b41ea0fda7e" providerId="LiveId" clId="{F682CE88-069A-4BFF-A2C2-2CF16E1A360C}" dt="2024-05-28T15:41:12.617" v="5260"/>
          <ac:spMkLst>
            <pc:docMk/>
            <pc:sldMk cId="1632942528" sldId="293"/>
            <ac:spMk id="33" creationId="{FB4ED2B4-FD8C-AA37-8097-C0D5A73C965D}"/>
          </ac:spMkLst>
        </pc:spChg>
        <pc:spChg chg="add mod">
          <ac:chgData name="Yunus Emre Yavuz" userId="0c377b41ea0fda7e" providerId="LiveId" clId="{F682CE88-069A-4BFF-A2C2-2CF16E1A360C}" dt="2024-05-28T15:41:12.617" v="5260"/>
          <ac:spMkLst>
            <pc:docMk/>
            <pc:sldMk cId="1632942528" sldId="293"/>
            <ac:spMk id="34" creationId="{E8D88992-023A-DAF4-240D-31843D614997}"/>
          </ac:spMkLst>
        </pc:spChg>
        <pc:spChg chg="add mod">
          <ac:chgData name="Yunus Emre Yavuz" userId="0c377b41ea0fda7e" providerId="LiveId" clId="{F682CE88-069A-4BFF-A2C2-2CF16E1A360C}" dt="2024-05-28T15:41:12.617" v="5260"/>
          <ac:spMkLst>
            <pc:docMk/>
            <pc:sldMk cId="1632942528" sldId="293"/>
            <ac:spMk id="35" creationId="{CCD15572-898D-1B2A-890D-3925FA3C0E9F}"/>
          </ac:spMkLst>
        </pc:spChg>
        <pc:spChg chg="add mod">
          <ac:chgData name="Yunus Emre Yavuz" userId="0c377b41ea0fda7e" providerId="LiveId" clId="{F682CE88-069A-4BFF-A2C2-2CF16E1A360C}" dt="2024-05-28T21:45:16.867" v="7042" actId="207"/>
          <ac:spMkLst>
            <pc:docMk/>
            <pc:sldMk cId="1632942528" sldId="293"/>
            <ac:spMk id="36" creationId="{BE65A0C7-F220-85A9-D694-1CBADA522F2F}"/>
          </ac:spMkLst>
        </pc:spChg>
        <pc:spChg chg="add mod">
          <ac:chgData name="Yunus Emre Yavuz" userId="0c377b41ea0fda7e" providerId="LiveId" clId="{F682CE88-069A-4BFF-A2C2-2CF16E1A360C}" dt="2024-05-28T15:41:12.617" v="5260"/>
          <ac:spMkLst>
            <pc:docMk/>
            <pc:sldMk cId="1632942528" sldId="293"/>
            <ac:spMk id="37" creationId="{D0DEA107-6003-DE68-81C0-09713C6807B2}"/>
          </ac:spMkLst>
        </pc:spChg>
        <pc:spChg chg="add mod">
          <ac:chgData name="Yunus Emre Yavuz" userId="0c377b41ea0fda7e" providerId="LiveId" clId="{F682CE88-069A-4BFF-A2C2-2CF16E1A360C}" dt="2024-05-28T16:06:21.598" v="6588" actId="20577"/>
          <ac:spMkLst>
            <pc:docMk/>
            <pc:sldMk cId="1632942528" sldId="293"/>
            <ac:spMk id="38" creationId="{5BB537D2-3280-75EB-60E9-674D55C1C1D5}"/>
          </ac:spMkLst>
        </pc:spChg>
        <pc:spChg chg="add mod">
          <ac:chgData name="Yunus Emre Yavuz" userId="0c377b41ea0fda7e" providerId="LiveId" clId="{F682CE88-069A-4BFF-A2C2-2CF16E1A360C}" dt="2024-05-28T21:45:16.867" v="7042" actId="207"/>
          <ac:spMkLst>
            <pc:docMk/>
            <pc:sldMk cId="1632942528" sldId="293"/>
            <ac:spMk id="39" creationId="{A76BD60F-42D8-3D8A-A16D-9BF9D09186ED}"/>
          </ac:spMkLst>
        </pc:spChg>
        <pc:spChg chg="add mod">
          <ac:chgData name="Yunus Emre Yavuz" userId="0c377b41ea0fda7e" providerId="LiveId" clId="{F682CE88-069A-4BFF-A2C2-2CF16E1A360C}" dt="2024-05-28T21:45:16.867" v="7042" actId="207"/>
          <ac:spMkLst>
            <pc:docMk/>
            <pc:sldMk cId="1632942528" sldId="293"/>
            <ac:spMk id="40" creationId="{A53DB017-1453-44CD-8B90-8B53C3BFBDD1}"/>
          </ac:spMkLst>
        </pc:spChg>
        <pc:spChg chg="add mod">
          <ac:chgData name="Yunus Emre Yavuz" userId="0c377b41ea0fda7e" providerId="LiveId" clId="{F682CE88-069A-4BFF-A2C2-2CF16E1A360C}" dt="2024-05-28T21:45:16.867" v="7042" actId="207"/>
          <ac:spMkLst>
            <pc:docMk/>
            <pc:sldMk cId="1632942528" sldId="293"/>
            <ac:spMk id="41" creationId="{82A7C781-8A28-CFE6-16A5-AA977B4C9164}"/>
          </ac:spMkLst>
        </pc:spChg>
        <pc:spChg chg="add mod">
          <ac:chgData name="Yunus Emre Yavuz" userId="0c377b41ea0fda7e" providerId="LiveId" clId="{F682CE88-069A-4BFF-A2C2-2CF16E1A360C}" dt="2024-05-28T21:45:16.867" v="7042" actId="207"/>
          <ac:spMkLst>
            <pc:docMk/>
            <pc:sldMk cId="1632942528" sldId="293"/>
            <ac:spMk id="42" creationId="{F7C86C03-DF23-C1FE-B968-0EA24F3E56D0}"/>
          </ac:spMkLst>
        </pc:spChg>
        <pc:spChg chg="add mod">
          <ac:chgData name="Yunus Emre Yavuz" userId="0c377b41ea0fda7e" providerId="LiveId" clId="{F682CE88-069A-4BFF-A2C2-2CF16E1A360C}" dt="2024-05-28T15:41:12.617" v="5260"/>
          <ac:spMkLst>
            <pc:docMk/>
            <pc:sldMk cId="1632942528" sldId="293"/>
            <ac:spMk id="49" creationId="{C2A395F0-3651-AC2D-D9FD-D9C0EAD4D6B3}"/>
          </ac:spMkLst>
        </pc:spChg>
        <pc:spChg chg="add mod">
          <ac:chgData name="Yunus Emre Yavuz" userId="0c377b41ea0fda7e" providerId="LiveId" clId="{F682CE88-069A-4BFF-A2C2-2CF16E1A360C}" dt="2024-06-01T23:30:16.301" v="10042" actId="208"/>
          <ac:spMkLst>
            <pc:docMk/>
            <pc:sldMk cId="1632942528" sldId="293"/>
            <ac:spMk id="50" creationId="{FCEBE5E5-FF07-4C26-F468-E8F49E1F74AF}"/>
          </ac:spMkLst>
        </pc:spChg>
        <pc:spChg chg="mod topLvl">
          <ac:chgData name="Yunus Emre Yavuz" userId="0c377b41ea0fda7e" providerId="LiveId" clId="{F682CE88-069A-4BFF-A2C2-2CF16E1A360C}" dt="2024-06-01T23:30:16.301" v="10042" actId="208"/>
          <ac:spMkLst>
            <pc:docMk/>
            <pc:sldMk cId="1632942528" sldId="293"/>
            <ac:spMk id="53" creationId="{4F8CDB16-2A71-4833-2D40-68A61A496622}"/>
          </ac:spMkLst>
        </pc:spChg>
        <pc:spChg chg="add mod">
          <ac:chgData name="Yunus Emre Yavuz" userId="0c377b41ea0fda7e" providerId="LiveId" clId="{F682CE88-069A-4BFF-A2C2-2CF16E1A360C}" dt="2024-06-01T23:30:16.301" v="10042" actId="208"/>
          <ac:spMkLst>
            <pc:docMk/>
            <pc:sldMk cId="1632942528" sldId="293"/>
            <ac:spMk id="56" creationId="{E5456D39-1C4D-D072-7EF2-68B952D1918A}"/>
          </ac:spMkLst>
        </pc:spChg>
        <pc:spChg chg="mod topLvl">
          <ac:chgData name="Yunus Emre Yavuz" userId="0c377b41ea0fda7e" providerId="LiveId" clId="{F682CE88-069A-4BFF-A2C2-2CF16E1A360C}" dt="2024-06-01T23:30:16.301" v="10042" actId="208"/>
          <ac:spMkLst>
            <pc:docMk/>
            <pc:sldMk cId="1632942528" sldId="293"/>
            <ac:spMk id="62" creationId="{9CFCDDCB-FF42-4FFA-CC90-F8D4B689027E}"/>
          </ac:spMkLst>
        </pc:spChg>
        <pc:spChg chg="mod topLvl">
          <ac:chgData name="Yunus Emre Yavuz" userId="0c377b41ea0fda7e" providerId="LiveId" clId="{F682CE88-069A-4BFF-A2C2-2CF16E1A360C}" dt="2024-06-01T23:30:16.301" v="10042" actId="208"/>
          <ac:spMkLst>
            <pc:docMk/>
            <pc:sldMk cId="1632942528" sldId="293"/>
            <ac:spMk id="71" creationId="{59585B0D-D2C0-8F46-6421-4C34FA83D4EA}"/>
          </ac:spMkLst>
        </pc:spChg>
        <pc:spChg chg="add mod">
          <ac:chgData name="Yunus Emre Yavuz" userId="0c377b41ea0fda7e" providerId="LiveId" clId="{F682CE88-069A-4BFF-A2C2-2CF16E1A360C}" dt="2024-05-28T15:48:50.344" v="5357"/>
          <ac:spMkLst>
            <pc:docMk/>
            <pc:sldMk cId="1632942528" sldId="293"/>
            <ac:spMk id="75" creationId="{C7E812EA-0D32-2CF5-16A2-742C1D4DFD99}"/>
          </ac:spMkLst>
        </pc:spChg>
        <pc:spChg chg="add del mod">
          <ac:chgData name="Yunus Emre Yavuz" userId="0c377b41ea0fda7e" providerId="LiveId" clId="{F682CE88-069A-4BFF-A2C2-2CF16E1A360C}" dt="2024-05-28T15:49:36.497" v="5363"/>
          <ac:spMkLst>
            <pc:docMk/>
            <pc:sldMk cId="1632942528" sldId="293"/>
            <ac:spMk id="76" creationId="{9D1AD8A3-5BE7-259F-92BB-C8D461A25DE9}"/>
          </ac:spMkLst>
        </pc:spChg>
        <pc:spChg chg="add del mod">
          <ac:chgData name="Yunus Emre Yavuz" userId="0c377b41ea0fda7e" providerId="LiveId" clId="{F682CE88-069A-4BFF-A2C2-2CF16E1A360C}" dt="2024-05-28T15:54:42.722" v="5592" actId="478"/>
          <ac:spMkLst>
            <pc:docMk/>
            <pc:sldMk cId="1632942528" sldId="293"/>
            <ac:spMk id="77" creationId="{234E33D1-B918-1DB6-A0D0-07A76BD64453}"/>
          </ac:spMkLst>
        </pc:spChg>
        <pc:spChg chg="add del mod">
          <ac:chgData name="Yunus Emre Yavuz" userId="0c377b41ea0fda7e" providerId="LiveId" clId="{F682CE88-069A-4BFF-A2C2-2CF16E1A360C}" dt="2024-05-28T15:54:43.700" v="5593" actId="478"/>
          <ac:spMkLst>
            <pc:docMk/>
            <pc:sldMk cId="1632942528" sldId="293"/>
            <ac:spMk id="78" creationId="{90751F44-EE96-05C1-9C05-F4EB31679660}"/>
          </ac:spMkLst>
        </pc:spChg>
        <pc:spChg chg="add del mod">
          <ac:chgData name="Yunus Emre Yavuz" userId="0c377b41ea0fda7e" providerId="LiveId" clId="{F682CE88-069A-4BFF-A2C2-2CF16E1A360C}" dt="2024-05-28T15:55:59.575" v="5664" actId="478"/>
          <ac:spMkLst>
            <pc:docMk/>
            <pc:sldMk cId="1632942528" sldId="293"/>
            <ac:spMk id="79" creationId="{372CF189-EA9B-A301-E1F4-18BF226395CA}"/>
          </ac:spMkLst>
        </pc:spChg>
        <pc:spChg chg="add del mod">
          <ac:chgData name="Yunus Emre Yavuz" userId="0c377b41ea0fda7e" providerId="LiveId" clId="{F682CE88-069A-4BFF-A2C2-2CF16E1A360C}" dt="2024-05-28T15:56:00.619" v="5665" actId="478"/>
          <ac:spMkLst>
            <pc:docMk/>
            <pc:sldMk cId="1632942528" sldId="293"/>
            <ac:spMk id="80" creationId="{C51C552F-D5CB-8487-6E24-354FC84B2049}"/>
          </ac:spMkLst>
        </pc:spChg>
        <pc:spChg chg="add del mod">
          <ac:chgData name="Yunus Emre Yavuz" userId="0c377b41ea0fda7e" providerId="LiveId" clId="{F682CE88-069A-4BFF-A2C2-2CF16E1A360C}" dt="2024-05-28T15:56:01.500" v="5666" actId="478"/>
          <ac:spMkLst>
            <pc:docMk/>
            <pc:sldMk cId="1632942528" sldId="293"/>
            <ac:spMk id="81" creationId="{14D93EE3-1669-AF7D-97C3-E75379B4E14F}"/>
          </ac:spMkLst>
        </pc:spChg>
        <pc:spChg chg="add mod">
          <ac:chgData name="Yunus Emre Yavuz" userId="0c377b41ea0fda7e" providerId="LiveId" clId="{F682CE88-069A-4BFF-A2C2-2CF16E1A360C}" dt="2024-06-01T23:29:59.289" v="10040" actId="164"/>
          <ac:spMkLst>
            <pc:docMk/>
            <pc:sldMk cId="1632942528" sldId="293"/>
            <ac:spMk id="82" creationId="{AEF773A7-833F-07B7-173F-70E4E63F4EFC}"/>
          </ac:spMkLst>
        </pc:spChg>
        <pc:spChg chg="add mod">
          <ac:chgData name="Yunus Emre Yavuz" userId="0c377b41ea0fda7e" providerId="LiveId" clId="{F682CE88-069A-4BFF-A2C2-2CF16E1A360C}" dt="2024-06-01T23:29:59.289" v="10040" actId="164"/>
          <ac:spMkLst>
            <pc:docMk/>
            <pc:sldMk cId="1632942528" sldId="293"/>
            <ac:spMk id="83" creationId="{D3897F7F-29EB-BA53-76E9-34C17DE8723A}"/>
          </ac:spMkLst>
        </pc:spChg>
        <pc:spChg chg="add mod">
          <ac:chgData name="Yunus Emre Yavuz" userId="0c377b41ea0fda7e" providerId="LiveId" clId="{F682CE88-069A-4BFF-A2C2-2CF16E1A360C}" dt="2024-06-08T13:35:42.177" v="12958" actId="1076"/>
          <ac:spMkLst>
            <pc:docMk/>
            <pc:sldMk cId="1632942528" sldId="293"/>
            <ac:spMk id="84" creationId="{7AB94F74-7679-E74E-93EF-8076A0C2D885}"/>
          </ac:spMkLst>
        </pc:spChg>
        <pc:spChg chg="add mod">
          <ac:chgData name="Yunus Emre Yavuz" userId="0c377b41ea0fda7e" providerId="LiveId" clId="{F682CE88-069A-4BFF-A2C2-2CF16E1A360C}" dt="2024-06-08T13:36:01.400" v="12974" actId="1035"/>
          <ac:spMkLst>
            <pc:docMk/>
            <pc:sldMk cId="1632942528" sldId="293"/>
            <ac:spMk id="85" creationId="{596F472E-08CE-1081-1A14-727A8730C2EB}"/>
          </ac:spMkLst>
        </pc:spChg>
        <pc:spChg chg="add mod">
          <ac:chgData name="Yunus Emre Yavuz" userId="0c377b41ea0fda7e" providerId="LiveId" clId="{F682CE88-069A-4BFF-A2C2-2CF16E1A360C}" dt="2024-06-01T23:29:59.289" v="10040" actId="164"/>
          <ac:spMkLst>
            <pc:docMk/>
            <pc:sldMk cId="1632942528" sldId="293"/>
            <ac:spMk id="86" creationId="{37228CE6-5BCA-3445-055F-317E744F2F52}"/>
          </ac:spMkLst>
        </pc:spChg>
        <pc:spChg chg="add mod">
          <ac:chgData name="Yunus Emre Yavuz" userId="0c377b41ea0fda7e" providerId="LiveId" clId="{F682CE88-069A-4BFF-A2C2-2CF16E1A360C}" dt="2024-05-28T15:58:56.186" v="5753" actId="1076"/>
          <ac:spMkLst>
            <pc:docMk/>
            <pc:sldMk cId="1632942528" sldId="293"/>
            <ac:spMk id="87" creationId="{B1BD4629-2F9A-C244-166F-340A5BD734F9}"/>
          </ac:spMkLst>
        </pc:spChg>
        <pc:spChg chg="add mod">
          <ac:chgData name="Yunus Emre Yavuz" userId="0c377b41ea0fda7e" providerId="LiveId" clId="{F682CE88-069A-4BFF-A2C2-2CF16E1A360C}" dt="2024-06-01T23:29:59.289" v="10040" actId="164"/>
          <ac:spMkLst>
            <pc:docMk/>
            <pc:sldMk cId="1632942528" sldId="293"/>
            <ac:spMk id="88" creationId="{3004EB13-B3DC-5E93-17FC-F8CF7CD69754}"/>
          </ac:spMkLst>
        </pc:spChg>
        <pc:spChg chg="add mod">
          <ac:chgData name="Yunus Emre Yavuz" userId="0c377b41ea0fda7e" providerId="LiveId" clId="{F682CE88-069A-4BFF-A2C2-2CF16E1A360C}" dt="2024-06-01T23:29:59.289" v="10040" actId="164"/>
          <ac:spMkLst>
            <pc:docMk/>
            <pc:sldMk cId="1632942528" sldId="293"/>
            <ac:spMk id="89" creationId="{69FAD52B-8119-0F13-1A49-ACA9AB377C1A}"/>
          </ac:spMkLst>
        </pc:spChg>
        <pc:spChg chg="add mod">
          <ac:chgData name="Yunus Emre Yavuz" userId="0c377b41ea0fda7e" providerId="LiveId" clId="{F682CE88-069A-4BFF-A2C2-2CF16E1A360C}" dt="2024-06-01T23:29:59.289" v="10040" actId="164"/>
          <ac:spMkLst>
            <pc:docMk/>
            <pc:sldMk cId="1632942528" sldId="293"/>
            <ac:spMk id="90" creationId="{AE863995-F909-14F0-4176-8B52386FF6CE}"/>
          </ac:spMkLst>
        </pc:spChg>
        <pc:spChg chg="add mod">
          <ac:chgData name="Yunus Emre Yavuz" userId="0c377b41ea0fda7e" providerId="LiveId" clId="{F682CE88-069A-4BFF-A2C2-2CF16E1A360C}" dt="2024-06-01T23:29:59.289" v="10040" actId="164"/>
          <ac:spMkLst>
            <pc:docMk/>
            <pc:sldMk cId="1632942528" sldId="293"/>
            <ac:spMk id="91" creationId="{1F47B17B-DC80-8280-9175-3C69C3CDB8F1}"/>
          </ac:spMkLst>
        </pc:spChg>
        <pc:spChg chg="add mod">
          <ac:chgData name="Yunus Emre Yavuz" userId="0c377b41ea0fda7e" providerId="LiveId" clId="{F682CE88-069A-4BFF-A2C2-2CF16E1A360C}" dt="2024-06-01T23:29:59.289" v="10040" actId="164"/>
          <ac:spMkLst>
            <pc:docMk/>
            <pc:sldMk cId="1632942528" sldId="293"/>
            <ac:spMk id="92" creationId="{B740BDD6-EE81-156F-8E2B-E92859A1F5D1}"/>
          </ac:spMkLst>
        </pc:spChg>
        <pc:grpChg chg="add mod">
          <ac:chgData name="Yunus Emre Yavuz" userId="0c377b41ea0fda7e" providerId="LiveId" clId="{F682CE88-069A-4BFF-A2C2-2CF16E1A360C}" dt="2024-06-01T23:29:59.289" v="10040" actId="164"/>
          <ac:grpSpMkLst>
            <pc:docMk/>
            <pc:sldMk cId="1632942528" sldId="293"/>
            <ac:grpSpMk id="3" creationId="{28A41EC8-7CA0-DCBD-4A7C-B40ADD529F35}"/>
          </ac:grpSpMkLst>
        </pc:grpChg>
        <pc:grpChg chg="add del mod">
          <ac:chgData name="Yunus Emre Yavuz" userId="0c377b41ea0fda7e" providerId="LiveId" clId="{F682CE88-069A-4BFF-A2C2-2CF16E1A360C}" dt="2024-06-08T13:27:03.406" v="12926" actId="478"/>
          <ac:grpSpMkLst>
            <pc:docMk/>
            <pc:sldMk cId="1632942528" sldId="293"/>
            <ac:grpSpMk id="5" creationId="{CEE6CB74-D977-B142-9F18-2954A5C2B10D}"/>
          </ac:grpSpMkLst>
        </pc:grpChg>
        <pc:grpChg chg="add del mod">
          <ac:chgData name="Yunus Emre Yavuz" userId="0c377b41ea0fda7e" providerId="LiveId" clId="{F682CE88-069A-4BFF-A2C2-2CF16E1A360C}" dt="2024-06-08T13:26:58.729" v="12924" actId="478"/>
          <ac:grpSpMkLst>
            <pc:docMk/>
            <pc:sldMk cId="1632942528" sldId="293"/>
            <ac:grpSpMk id="12" creationId="{54D7A1C5-897B-9279-3A16-2CC42DAC2A20}"/>
          </ac:grpSpMkLst>
        </pc:grpChg>
        <pc:grpChg chg="add mod">
          <ac:chgData name="Yunus Emre Yavuz" userId="0c377b41ea0fda7e" providerId="LiveId" clId="{F682CE88-069A-4BFF-A2C2-2CF16E1A360C}" dt="2024-06-01T23:29:59.289" v="10040" actId="164"/>
          <ac:grpSpMkLst>
            <pc:docMk/>
            <pc:sldMk cId="1632942528" sldId="293"/>
            <ac:grpSpMk id="51" creationId="{1D871967-C06A-1860-9756-10BB055A949C}"/>
          </ac:grpSpMkLst>
        </pc:grpChg>
        <pc:grpChg chg="add del mod">
          <ac:chgData name="Yunus Emre Yavuz" userId="0c377b41ea0fda7e" providerId="LiveId" clId="{F682CE88-069A-4BFF-A2C2-2CF16E1A360C}" dt="2024-05-28T15:43:16.831" v="5287" actId="478"/>
          <ac:grpSpMkLst>
            <pc:docMk/>
            <pc:sldMk cId="1632942528" sldId="293"/>
            <ac:grpSpMk id="52" creationId="{BB0B6D9E-3141-A7DD-5A00-15D62240D550}"/>
          </ac:grpSpMkLst>
        </pc:grpChg>
        <pc:grpChg chg="add mod">
          <ac:chgData name="Yunus Emre Yavuz" userId="0c377b41ea0fda7e" providerId="LiveId" clId="{F682CE88-069A-4BFF-A2C2-2CF16E1A360C}" dt="2024-06-01T23:29:59.289" v="10040" actId="164"/>
          <ac:grpSpMkLst>
            <pc:docMk/>
            <pc:sldMk cId="1632942528" sldId="293"/>
            <ac:grpSpMk id="59" creationId="{88FE2315-0106-3733-A9A0-320742B3F3DB}"/>
          </ac:grpSpMkLst>
        </pc:grpChg>
        <pc:grpChg chg="add del mod">
          <ac:chgData name="Yunus Emre Yavuz" userId="0c377b41ea0fda7e" providerId="LiveId" clId="{F682CE88-069A-4BFF-A2C2-2CF16E1A360C}" dt="2024-05-28T15:45:39.189" v="5315" actId="478"/>
          <ac:grpSpMkLst>
            <pc:docMk/>
            <pc:sldMk cId="1632942528" sldId="293"/>
            <ac:grpSpMk id="61" creationId="{6E5E129D-B075-D91B-F377-D725E2719738}"/>
          </ac:grpSpMkLst>
        </pc:grpChg>
        <pc:grpChg chg="add del mod">
          <ac:chgData name="Yunus Emre Yavuz" userId="0c377b41ea0fda7e" providerId="LiveId" clId="{F682CE88-069A-4BFF-A2C2-2CF16E1A360C}" dt="2024-05-28T15:46:21.843" v="5326" actId="478"/>
          <ac:grpSpMkLst>
            <pc:docMk/>
            <pc:sldMk cId="1632942528" sldId="293"/>
            <ac:grpSpMk id="64" creationId="{1EFAEBDA-D446-91FA-99F6-3B06FB5AEB29}"/>
          </ac:grpSpMkLst>
        </pc:grpChg>
        <pc:grpChg chg="add mod">
          <ac:chgData name="Yunus Emre Yavuz" userId="0c377b41ea0fda7e" providerId="LiveId" clId="{F682CE88-069A-4BFF-A2C2-2CF16E1A360C}" dt="2024-06-01T23:29:59.289" v="10040" actId="164"/>
          <ac:grpSpMkLst>
            <pc:docMk/>
            <pc:sldMk cId="1632942528" sldId="293"/>
            <ac:grpSpMk id="67" creationId="{D16D8494-39BF-526F-B2F7-FB5942B44E69}"/>
          </ac:grpSpMkLst>
        </pc:grpChg>
        <pc:grpChg chg="add del mod">
          <ac:chgData name="Yunus Emre Yavuz" userId="0c377b41ea0fda7e" providerId="LiveId" clId="{F682CE88-069A-4BFF-A2C2-2CF16E1A360C}" dt="2024-05-28T15:47:46.717" v="5343" actId="478"/>
          <ac:grpSpMkLst>
            <pc:docMk/>
            <pc:sldMk cId="1632942528" sldId="293"/>
            <ac:grpSpMk id="70" creationId="{2C839E79-E741-5D12-9995-C683F1FD2919}"/>
          </ac:grpSpMkLst>
        </pc:grpChg>
        <pc:grpChg chg="add mod">
          <ac:chgData name="Yunus Emre Yavuz" userId="0c377b41ea0fda7e" providerId="LiveId" clId="{F682CE88-069A-4BFF-A2C2-2CF16E1A360C}" dt="2024-06-01T23:29:59.289" v="10040" actId="164"/>
          <ac:grpSpMkLst>
            <pc:docMk/>
            <pc:sldMk cId="1632942528" sldId="293"/>
            <ac:grpSpMk id="73" creationId="{DDAAA2BD-E18E-B4DA-9D6F-B1A270119C87}"/>
          </ac:grpSpMkLst>
        </pc:grpChg>
        <pc:grpChg chg="add mod">
          <ac:chgData name="Yunus Emre Yavuz" userId="0c377b41ea0fda7e" providerId="LiveId" clId="{F682CE88-069A-4BFF-A2C2-2CF16E1A360C}" dt="2024-06-01T23:29:59.289" v="10040" actId="164"/>
          <ac:grpSpMkLst>
            <pc:docMk/>
            <pc:sldMk cId="1632942528" sldId="293"/>
            <ac:grpSpMk id="74" creationId="{FC77B254-04D9-C498-B9D3-4710A7F68150}"/>
          </ac:grpSpMkLst>
        </pc:grpChg>
        <pc:picChg chg="add del mod">
          <ac:chgData name="Yunus Emre Yavuz" userId="0c377b41ea0fda7e" providerId="LiveId" clId="{F682CE88-069A-4BFF-A2C2-2CF16E1A360C}" dt="2024-06-08T13:26:58.261" v="12923" actId="478"/>
          <ac:picMkLst>
            <pc:docMk/>
            <pc:sldMk cId="1632942528" sldId="293"/>
            <ac:picMk id="4" creationId="{D68F93E5-4167-E288-325F-F547F34A3973}"/>
          </ac:picMkLst>
        </pc:picChg>
        <pc:picChg chg="add del mod">
          <ac:chgData name="Yunus Emre Yavuz" userId="0c377b41ea0fda7e" providerId="LiveId" clId="{F682CE88-069A-4BFF-A2C2-2CF16E1A360C}" dt="2024-05-27T22:42:49.594" v="4709" actId="478"/>
          <ac:picMkLst>
            <pc:docMk/>
            <pc:sldMk cId="1632942528" sldId="293"/>
            <ac:picMk id="5" creationId="{D6F770C6-1F6C-92DA-2F3F-3DE210D0F66C}"/>
          </ac:picMkLst>
        </pc:picChg>
        <pc:picChg chg="add del mod">
          <ac:chgData name="Yunus Emre Yavuz" userId="0c377b41ea0fda7e" providerId="LiveId" clId="{F682CE88-069A-4BFF-A2C2-2CF16E1A360C}" dt="2024-05-28T15:39:42.333" v="5248" actId="478"/>
          <ac:picMkLst>
            <pc:docMk/>
            <pc:sldMk cId="1632942528" sldId="293"/>
            <ac:picMk id="7" creationId="{6ED23225-E6F8-F62A-C99E-109A4323078D}"/>
          </ac:picMkLst>
        </pc:picChg>
        <pc:picChg chg="add mod">
          <ac:chgData name="Yunus Emre Yavuz" userId="0c377b41ea0fda7e" providerId="LiveId" clId="{F682CE88-069A-4BFF-A2C2-2CF16E1A360C}" dt="2024-05-28T15:39:47.184" v="5249"/>
          <ac:picMkLst>
            <pc:docMk/>
            <pc:sldMk cId="1632942528" sldId="293"/>
            <ac:picMk id="8" creationId="{E9842396-E8A2-FFC9-C46B-D557B78682B5}"/>
          </ac:picMkLst>
        </pc:picChg>
        <pc:picChg chg="add mod">
          <ac:chgData name="Yunus Emre Yavuz" userId="0c377b41ea0fda7e" providerId="LiveId" clId="{F682CE88-069A-4BFF-A2C2-2CF16E1A360C}" dt="2024-05-28T15:39:47.184" v="5249"/>
          <ac:picMkLst>
            <pc:docMk/>
            <pc:sldMk cId="1632942528" sldId="293"/>
            <ac:picMk id="9" creationId="{9B9AC960-4978-A891-E478-A31FD5708F72}"/>
          </ac:picMkLst>
        </pc:picChg>
        <pc:picChg chg="add del mod">
          <ac:chgData name="Yunus Emre Yavuz" userId="0c377b41ea0fda7e" providerId="LiveId" clId="{F682CE88-069A-4BFF-A2C2-2CF16E1A360C}" dt="2024-06-08T13:26:59.260" v="12925" actId="478"/>
          <ac:picMkLst>
            <pc:docMk/>
            <pc:sldMk cId="1632942528" sldId="293"/>
            <ac:picMk id="9" creationId="{AAFC9A33-22C4-AB57-EB73-F49BD944FC70}"/>
          </ac:picMkLst>
        </pc:picChg>
        <pc:picChg chg="add mod">
          <ac:chgData name="Yunus Emre Yavuz" userId="0c377b41ea0fda7e" providerId="LiveId" clId="{F682CE88-069A-4BFF-A2C2-2CF16E1A360C}" dt="2024-05-28T15:39:47.184" v="5249"/>
          <ac:picMkLst>
            <pc:docMk/>
            <pc:sldMk cId="1632942528" sldId="293"/>
            <ac:picMk id="10" creationId="{5F5612CE-98E5-9E00-3460-91FD3B675D6D}"/>
          </ac:picMkLst>
        </pc:picChg>
        <pc:picChg chg="add del mod">
          <ac:chgData name="Yunus Emre Yavuz" userId="0c377b41ea0fda7e" providerId="LiveId" clId="{F682CE88-069A-4BFF-A2C2-2CF16E1A360C}" dt="2024-06-02T21:46:08.522" v="11835" actId="478"/>
          <ac:picMkLst>
            <pc:docMk/>
            <pc:sldMk cId="1632942528" sldId="293"/>
            <ac:picMk id="10" creationId="{A3FE2CC2-E426-AD18-721D-7639C2D7ECD4}"/>
          </ac:picMkLst>
        </pc:picChg>
        <pc:picChg chg="add del mod">
          <ac:chgData name="Yunus Emre Yavuz" userId="0c377b41ea0fda7e" providerId="LiveId" clId="{F682CE88-069A-4BFF-A2C2-2CF16E1A360C}" dt="2024-06-02T21:46:08.522" v="11835" actId="478"/>
          <ac:picMkLst>
            <pc:docMk/>
            <pc:sldMk cId="1632942528" sldId="293"/>
            <ac:picMk id="11" creationId="{FDECF848-F8D6-0EEC-E1C7-3DBB9DF393DA}"/>
          </ac:picMkLst>
        </pc:picChg>
        <pc:picChg chg="add del mod">
          <ac:chgData name="Yunus Emre Yavuz" userId="0c377b41ea0fda7e" providerId="LiveId" clId="{F682CE88-069A-4BFF-A2C2-2CF16E1A360C}" dt="2024-05-28T16:01:23.528" v="5789" actId="478"/>
          <ac:picMkLst>
            <pc:docMk/>
            <pc:sldMk cId="1632942528" sldId="293"/>
            <ac:picMk id="12" creationId="{651B62A1-8701-2BBC-FA5F-FE47CB0EAB33}"/>
          </ac:picMkLst>
        </pc:picChg>
        <pc:picChg chg="add mod ord">
          <ac:chgData name="Yunus Emre Yavuz" userId="0c377b41ea0fda7e" providerId="LiveId" clId="{F682CE88-069A-4BFF-A2C2-2CF16E1A360C}" dt="2024-05-28T15:42:32.719" v="5278" actId="164"/>
          <ac:picMkLst>
            <pc:docMk/>
            <pc:sldMk cId="1632942528" sldId="293"/>
            <ac:picMk id="14" creationId="{AED586E9-5AB4-9AC5-B946-A11C689E2206}"/>
          </ac:picMkLst>
        </pc:picChg>
        <pc:picChg chg="del mod topLvl">
          <ac:chgData name="Yunus Emre Yavuz" userId="0c377b41ea0fda7e" providerId="LiveId" clId="{F682CE88-069A-4BFF-A2C2-2CF16E1A360C}" dt="2024-05-28T15:43:16.831" v="5287" actId="478"/>
          <ac:picMkLst>
            <pc:docMk/>
            <pc:sldMk cId="1632942528" sldId="293"/>
            <ac:picMk id="54" creationId="{88F7B977-B077-F0AA-D6C7-1F93B2D8EDCD}"/>
          </ac:picMkLst>
        </pc:picChg>
        <pc:picChg chg="add mod">
          <ac:chgData name="Yunus Emre Yavuz" userId="0c377b41ea0fda7e" providerId="LiveId" clId="{F682CE88-069A-4BFF-A2C2-2CF16E1A360C}" dt="2024-05-28T15:48:35" v="5355" actId="164"/>
          <ac:picMkLst>
            <pc:docMk/>
            <pc:sldMk cId="1632942528" sldId="293"/>
            <ac:picMk id="55" creationId="{11E91961-6757-1CBC-FAAA-B25711DD26E5}"/>
          </ac:picMkLst>
        </pc:picChg>
        <pc:picChg chg="add mod">
          <ac:chgData name="Yunus Emre Yavuz" userId="0c377b41ea0fda7e" providerId="LiveId" clId="{F682CE88-069A-4BFF-A2C2-2CF16E1A360C}" dt="2024-05-28T15:44:53.488" v="5307" actId="164"/>
          <ac:picMkLst>
            <pc:docMk/>
            <pc:sldMk cId="1632942528" sldId="293"/>
            <ac:picMk id="58" creationId="{1ECD80C4-71E0-A3E3-B28D-D79BA4F156F3}"/>
          </ac:picMkLst>
        </pc:picChg>
        <pc:picChg chg="add del mod ord topLvl">
          <ac:chgData name="Yunus Emre Yavuz" userId="0c377b41ea0fda7e" providerId="LiveId" clId="{F682CE88-069A-4BFF-A2C2-2CF16E1A360C}" dt="2024-05-28T15:46:21.843" v="5326" actId="478"/>
          <ac:picMkLst>
            <pc:docMk/>
            <pc:sldMk cId="1632942528" sldId="293"/>
            <ac:picMk id="60" creationId="{6C3FD571-E88D-67D4-DE0E-C366D4692282}"/>
          </ac:picMkLst>
        </pc:picChg>
        <pc:picChg chg="del mod topLvl">
          <ac:chgData name="Yunus Emre Yavuz" userId="0c377b41ea0fda7e" providerId="LiveId" clId="{F682CE88-069A-4BFF-A2C2-2CF16E1A360C}" dt="2024-05-28T15:45:39.189" v="5315" actId="478"/>
          <ac:picMkLst>
            <pc:docMk/>
            <pc:sldMk cId="1632942528" sldId="293"/>
            <ac:picMk id="63" creationId="{E0350E2F-D1D2-1E83-E7C5-96D92E4B7615}"/>
          </ac:picMkLst>
        </pc:picChg>
        <pc:picChg chg="add mod">
          <ac:chgData name="Yunus Emre Yavuz" userId="0c377b41ea0fda7e" providerId="LiveId" clId="{F682CE88-069A-4BFF-A2C2-2CF16E1A360C}" dt="2024-05-28T15:46:50.434" v="5337" actId="164"/>
          <ac:picMkLst>
            <pc:docMk/>
            <pc:sldMk cId="1632942528" sldId="293"/>
            <ac:picMk id="66" creationId="{5E688F8D-F1D1-4683-219D-CDC4EB1387E3}"/>
          </ac:picMkLst>
        </pc:picChg>
        <pc:picChg chg="add mod ord">
          <ac:chgData name="Yunus Emre Yavuz" userId="0c377b41ea0fda7e" providerId="LiveId" clId="{F682CE88-069A-4BFF-A2C2-2CF16E1A360C}" dt="2024-05-28T15:48:05.743" v="5352" actId="164"/>
          <ac:picMkLst>
            <pc:docMk/>
            <pc:sldMk cId="1632942528" sldId="293"/>
            <ac:picMk id="69" creationId="{0BA56BE2-DCDE-A890-DB3E-37DB6B5D60B2}"/>
          </ac:picMkLst>
        </pc:picChg>
        <pc:picChg chg="del mod topLvl">
          <ac:chgData name="Yunus Emre Yavuz" userId="0c377b41ea0fda7e" providerId="LiveId" clId="{F682CE88-069A-4BFF-A2C2-2CF16E1A360C}" dt="2024-05-28T15:47:46.717" v="5343" actId="478"/>
          <ac:picMkLst>
            <pc:docMk/>
            <pc:sldMk cId="1632942528" sldId="293"/>
            <ac:picMk id="72" creationId="{30196999-7C84-8424-F946-14AA1C6831E4}"/>
          </ac:picMkLst>
        </pc:picChg>
        <pc:cxnChg chg="add mod">
          <ac:chgData name="Yunus Emre Yavuz" userId="0c377b41ea0fda7e" providerId="LiveId" clId="{F682CE88-069A-4BFF-A2C2-2CF16E1A360C}" dt="2024-05-28T15:41:01.457" v="5259"/>
          <ac:cxnSpMkLst>
            <pc:docMk/>
            <pc:sldMk cId="1632942528" sldId="293"/>
            <ac:cxnSpMk id="22" creationId="{EC124972-FA09-5A0B-E3FB-F943A4E3C304}"/>
          </ac:cxnSpMkLst>
        </pc:cxnChg>
        <pc:cxnChg chg="add mod">
          <ac:chgData name="Yunus Emre Yavuz" userId="0c377b41ea0fda7e" providerId="LiveId" clId="{F682CE88-069A-4BFF-A2C2-2CF16E1A360C}" dt="2024-05-28T15:41:01.457" v="5259"/>
          <ac:cxnSpMkLst>
            <pc:docMk/>
            <pc:sldMk cId="1632942528" sldId="293"/>
            <ac:cxnSpMk id="23" creationId="{2DD25A20-9D44-82AE-3CDE-E2505981B5D4}"/>
          </ac:cxnSpMkLst>
        </pc:cxnChg>
        <pc:cxnChg chg="add mod">
          <ac:chgData name="Yunus Emre Yavuz" userId="0c377b41ea0fda7e" providerId="LiveId" clId="{F682CE88-069A-4BFF-A2C2-2CF16E1A360C}" dt="2024-05-28T15:41:01.457" v="5259"/>
          <ac:cxnSpMkLst>
            <pc:docMk/>
            <pc:sldMk cId="1632942528" sldId="293"/>
            <ac:cxnSpMk id="24" creationId="{B3B05FE8-86C8-F396-2DA5-9C3C52D41E03}"/>
          </ac:cxnSpMkLst>
        </pc:cxnChg>
        <pc:cxnChg chg="add mod">
          <ac:chgData name="Yunus Emre Yavuz" userId="0c377b41ea0fda7e" providerId="LiveId" clId="{F682CE88-069A-4BFF-A2C2-2CF16E1A360C}" dt="2024-05-28T15:41:01.457" v="5259"/>
          <ac:cxnSpMkLst>
            <pc:docMk/>
            <pc:sldMk cId="1632942528" sldId="293"/>
            <ac:cxnSpMk id="25" creationId="{FC17F899-222E-8E51-E186-49D2AC5F5834}"/>
          </ac:cxnSpMkLst>
        </pc:cxnChg>
        <pc:cxnChg chg="add mod">
          <ac:chgData name="Yunus Emre Yavuz" userId="0c377b41ea0fda7e" providerId="LiveId" clId="{F682CE88-069A-4BFF-A2C2-2CF16E1A360C}" dt="2024-05-28T15:41:01.457" v="5259"/>
          <ac:cxnSpMkLst>
            <pc:docMk/>
            <pc:sldMk cId="1632942528" sldId="293"/>
            <ac:cxnSpMk id="26" creationId="{753D8469-B835-CC85-9370-3A669CB8FD88}"/>
          </ac:cxnSpMkLst>
        </pc:cxnChg>
        <pc:cxnChg chg="add mod">
          <ac:chgData name="Yunus Emre Yavuz" userId="0c377b41ea0fda7e" providerId="LiveId" clId="{F682CE88-069A-4BFF-A2C2-2CF16E1A360C}" dt="2024-05-28T15:41:01.457" v="5259"/>
          <ac:cxnSpMkLst>
            <pc:docMk/>
            <pc:sldMk cId="1632942528" sldId="293"/>
            <ac:cxnSpMk id="27" creationId="{188887B8-4C13-EE04-9814-7601F0C394BD}"/>
          </ac:cxnSpMkLst>
        </pc:cxnChg>
        <pc:cxnChg chg="add mod">
          <ac:chgData name="Yunus Emre Yavuz" userId="0c377b41ea0fda7e" providerId="LiveId" clId="{F682CE88-069A-4BFF-A2C2-2CF16E1A360C}" dt="2024-05-28T15:41:12.617" v="5260"/>
          <ac:cxnSpMkLst>
            <pc:docMk/>
            <pc:sldMk cId="1632942528" sldId="293"/>
            <ac:cxnSpMk id="43" creationId="{017EE06F-B226-6DC0-CD90-71A3BA2B401F}"/>
          </ac:cxnSpMkLst>
        </pc:cxnChg>
        <pc:cxnChg chg="add mod">
          <ac:chgData name="Yunus Emre Yavuz" userId="0c377b41ea0fda7e" providerId="LiveId" clId="{F682CE88-069A-4BFF-A2C2-2CF16E1A360C}" dt="2024-05-28T15:41:12.617" v="5260"/>
          <ac:cxnSpMkLst>
            <pc:docMk/>
            <pc:sldMk cId="1632942528" sldId="293"/>
            <ac:cxnSpMk id="44" creationId="{5229CF68-1C5F-7033-93F5-EFCE05CC36C3}"/>
          </ac:cxnSpMkLst>
        </pc:cxnChg>
        <pc:cxnChg chg="add mod">
          <ac:chgData name="Yunus Emre Yavuz" userId="0c377b41ea0fda7e" providerId="LiveId" clId="{F682CE88-069A-4BFF-A2C2-2CF16E1A360C}" dt="2024-05-28T15:41:12.617" v="5260"/>
          <ac:cxnSpMkLst>
            <pc:docMk/>
            <pc:sldMk cId="1632942528" sldId="293"/>
            <ac:cxnSpMk id="45" creationId="{85D6D165-A300-570B-A317-5BBE0B38726D}"/>
          </ac:cxnSpMkLst>
        </pc:cxnChg>
        <pc:cxnChg chg="add mod">
          <ac:chgData name="Yunus Emre Yavuz" userId="0c377b41ea0fda7e" providerId="LiveId" clId="{F682CE88-069A-4BFF-A2C2-2CF16E1A360C}" dt="2024-05-28T15:41:12.617" v="5260"/>
          <ac:cxnSpMkLst>
            <pc:docMk/>
            <pc:sldMk cId="1632942528" sldId="293"/>
            <ac:cxnSpMk id="46" creationId="{B9708083-3C6F-038F-58F8-217DF7BA4BF8}"/>
          </ac:cxnSpMkLst>
        </pc:cxnChg>
        <pc:cxnChg chg="add mod">
          <ac:chgData name="Yunus Emre Yavuz" userId="0c377b41ea0fda7e" providerId="LiveId" clId="{F682CE88-069A-4BFF-A2C2-2CF16E1A360C}" dt="2024-05-28T15:41:12.617" v="5260"/>
          <ac:cxnSpMkLst>
            <pc:docMk/>
            <pc:sldMk cId="1632942528" sldId="293"/>
            <ac:cxnSpMk id="47" creationId="{B75F34D5-C0E9-7DDE-EF83-9C5CACB305A8}"/>
          </ac:cxnSpMkLst>
        </pc:cxnChg>
        <pc:cxnChg chg="add mod">
          <ac:chgData name="Yunus Emre Yavuz" userId="0c377b41ea0fda7e" providerId="LiveId" clId="{F682CE88-069A-4BFF-A2C2-2CF16E1A360C}" dt="2024-05-28T15:41:12.617" v="5260"/>
          <ac:cxnSpMkLst>
            <pc:docMk/>
            <pc:sldMk cId="1632942528" sldId="293"/>
            <ac:cxnSpMk id="48" creationId="{70E3BA57-7E7A-BFD7-AA18-99266B65F8EE}"/>
          </ac:cxnSpMkLst>
        </pc:cxnChg>
        <pc:cxnChg chg="add del mod">
          <ac:chgData name="Yunus Emre Yavuz" userId="0c377b41ea0fda7e" providerId="LiveId" clId="{F682CE88-069A-4BFF-A2C2-2CF16E1A360C}" dt="2024-05-28T16:04:04.210" v="5836" actId="478"/>
          <ac:cxnSpMkLst>
            <pc:docMk/>
            <pc:sldMk cId="1632942528" sldId="293"/>
            <ac:cxnSpMk id="94" creationId="{B95D3F7C-FCF2-B6F0-62DA-28BF8AED8B9E}"/>
          </ac:cxnSpMkLst>
        </pc:cxnChg>
        <pc:cxnChg chg="add del mod">
          <ac:chgData name="Yunus Emre Yavuz" userId="0c377b41ea0fda7e" providerId="LiveId" clId="{F682CE88-069A-4BFF-A2C2-2CF16E1A360C}" dt="2024-05-28T16:02:45.625" v="5820" actId="478"/>
          <ac:cxnSpMkLst>
            <pc:docMk/>
            <pc:sldMk cId="1632942528" sldId="293"/>
            <ac:cxnSpMk id="95" creationId="{7C9AE63C-6E3B-A47A-23FD-0FE8DF7DF4D7}"/>
          </ac:cxnSpMkLst>
        </pc:cxnChg>
        <pc:cxnChg chg="add del mod">
          <ac:chgData name="Yunus Emre Yavuz" userId="0c377b41ea0fda7e" providerId="LiveId" clId="{F682CE88-069A-4BFF-A2C2-2CF16E1A360C}" dt="2024-05-28T16:02:44.974" v="5819" actId="478"/>
          <ac:cxnSpMkLst>
            <pc:docMk/>
            <pc:sldMk cId="1632942528" sldId="293"/>
            <ac:cxnSpMk id="96" creationId="{CAECC990-243E-8883-BA9F-F48EE927FADD}"/>
          </ac:cxnSpMkLst>
        </pc:cxnChg>
        <pc:cxnChg chg="add del mod">
          <ac:chgData name="Yunus Emre Yavuz" userId="0c377b41ea0fda7e" providerId="LiveId" clId="{F682CE88-069A-4BFF-A2C2-2CF16E1A360C}" dt="2024-05-28T16:02:43.781" v="5818" actId="478"/>
          <ac:cxnSpMkLst>
            <pc:docMk/>
            <pc:sldMk cId="1632942528" sldId="293"/>
            <ac:cxnSpMk id="97" creationId="{B269704C-3E34-7E28-EAB2-F13130C53C99}"/>
          </ac:cxnSpMkLst>
        </pc:cxnChg>
        <pc:cxnChg chg="add del mod">
          <ac:chgData name="Yunus Emre Yavuz" userId="0c377b41ea0fda7e" providerId="LiveId" clId="{F682CE88-069A-4BFF-A2C2-2CF16E1A360C}" dt="2024-05-28T16:04:03.381" v="5835" actId="478"/>
          <ac:cxnSpMkLst>
            <pc:docMk/>
            <pc:sldMk cId="1632942528" sldId="293"/>
            <ac:cxnSpMk id="99" creationId="{2B894A48-D95C-984C-46AF-F2BDA7E59B1A}"/>
          </ac:cxnSpMkLst>
        </pc:cxnChg>
        <pc:cxnChg chg="add del mod">
          <ac:chgData name="Yunus Emre Yavuz" userId="0c377b41ea0fda7e" providerId="LiveId" clId="{F682CE88-069A-4BFF-A2C2-2CF16E1A360C}" dt="2024-05-28T16:04:02.252" v="5834" actId="478"/>
          <ac:cxnSpMkLst>
            <pc:docMk/>
            <pc:sldMk cId="1632942528" sldId="293"/>
            <ac:cxnSpMk id="101" creationId="{A8121460-EC6C-09E2-7CE2-347BEE16FD18}"/>
          </ac:cxnSpMkLst>
        </pc:cxnChg>
        <pc:cxnChg chg="add del mod">
          <ac:chgData name="Yunus Emre Yavuz" userId="0c377b41ea0fda7e" providerId="LiveId" clId="{F682CE88-069A-4BFF-A2C2-2CF16E1A360C}" dt="2024-05-28T16:03:21.211" v="5825" actId="478"/>
          <ac:cxnSpMkLst>
            <pc:docMk/>
            <pc:sldMk cId="1632942528" sldId="293"/>
            <ac:cxnSpMk id="103" creationId="{9DB4A686-30F6-5B75-5B29-180BDD0A7BDB}"/>
          </ac:cxnSpMkLst>
        </pc:cxnChg>
        <pc:cxnChg chg="add del mod">
          <ac:chgData name="Yunus Emre Yavuz" userId="0c377b41ea0fda7e" providerId="LiveId" clId="{F682CE88-069A-4BFF-A2C2-2CF16E1A360C}" dt="2024-05-28T16:03:48.709" v="5830" actId="478"/>
          <ac:cxnSpMkLst>
            <pc:docMk/>
            <pc:sldMk cId="1632942528" sldId="293"/>
            <ac:cxnSpMk id="105" creationId="{D7920E95-9C1F-465A-C3C4-390BF62312AA}"/>
          </ac:cxnSpMkLst>
        </pc:cxnChg>
        <pc:cxnChg chg="add del mod">
          <ac:chgData name="Yunus Emre Yavuz" userId="0c377b41ea0fda7e" providerId="LiveId" clId="{F682CE88-069A-4BFF-A2C2-2CF16E1A360C}" dt="2024-05-28T16:04:01.371" v="5833" actId="478"/>
          <ac:cxnSpMkLst>
            <pc:docMk/>
            <pc:sldMk cId="1632942528" sldId="293"/>
            <ac:cxnSpMk id="107" creationId="{2981BC6F-DBBE-A7A7-8CB6-18B3A45316EA}"/>
          </ac:cxnSpMkLst>
        </pc:cxnChg>
      </pc:sldChg>
      <pc:sldChg chg="addSp delSp modSp add del mod">
        <pc:chgData name="Yunus Emre Yavuz" userId="0c377b41ea0fda7e" providerId="LiveId" clId="{F682CE88-069A-4BFF-A2C2-2CF16E1A360C}" dt="2024-06-01T21:27:15.537" v="9245" actId="2696"/>
        <pc:sldMkLst>
          <pc:docMk/>
          <pc:sldMk cId="4021358306" sldId="294"/>
        </pc:sldMkLst>
        <pc:spChg chg="mod">
          <ac:chgData name="Yunus Emre Yavuz" userId="0c377b41ea0fda7e" providerId="LiveId" clId="{F682CE88-069A-4BFF-A2C2-2CF16E1A360C}" dt="2024-05-28T21:28:02.504" v="6609" actId="20577"/>
          <ac:spMkLst>
            <pc:docMk/>
            <pc:sldMk cId="4021358306" sldId="294"/>
            <ac:spMk id="2" creationId="{AD02F651-254A-232C-AF6A-3DD1401CD0EB}"/>
          </ac:spMkLst>
        </pc:spChg>
        <pc:spChg chg="mod">
          <ac:chgData name="Yunus Emre Yavuz" userId="0c377b41ea0fda7e" providerId="LiveId" clId="{F682CE88-069A-4BFF-A2C2-2CF16E1A360C}" dt="2024-05-28T21:30:42.277" v="6644" actId="1076"/>
          <ac:spMkLst>
            <pc:docMk/>
            <pc:sldMk cId="4021358306" sldId="294"/>
            <ac:spMk id="4" creationId="{5E64CE5F-F60D-73AB-19BE-369982747388}"/>
          </ac:spMkLst>
        </pc:spChg>
        <pc:spChg chg="mod">
          <ac:chgData name="Yunus Emre Yavuz" userId="0c377b41ea0fda7e" providerId="LiveId" clId="{F682CE88-069A-4BFF-A2C2-2CF16E1A360C}" dt="2024-05-28T21:35:06.208" v="6895" actId="1076"/>
          <ac:spMkLst>
            <pc:docMk/>
            <pc:sldMk cId="4021358306" sldId="294"/>
            <ac:spMk id="5" creationId="{9799F08F-25D6-CFCB-58C8-559278F47BF7}"/>
          </ac:spMkLst>
        </pc:spChg>
        <pc:spChg chg="mod">
          <ac:chgData name="Yunus Emre Yavuz" userId="0c377b41ea0fda7e" providerId="LiveId" clId="{F682CE88-069A-4BFF-A2C2-2CF16E1A360C}" dt="2024-06-01T10:00:26.451" v="9119" actId="14100"/>
          <ac:spMkLst>
            <pc:docMk/>
            <pc:sldMk cId="4021358306" sldId="294"/>
            <ac:spMk id="6" creationId="{D46C3D0E-8B50-517B-1785-234FAD0847DF}"/>
          </ac:spMkLst>
        </pc:spChg>
        <pc:spChg chg="mod">
          <ac:chgData name="Yunus Emre Yavuz" userId="0c377b41ea0fda7e" providerId="LiveId" clId="{F682CE88-069A-4BFF-A2C2-2CF16E1A360C}" dt="2024-05-28T21:31:36.110" v="6707"/>
          <ac:spMkLst>
            <pc:docMk/>
            <pc:sldMk cId="4021358306" sldId="294"/>
            <ac:spMk id="8" creationId="{E3C6A9A8-3AAA-48B6-D411-93EE8F81676B}"/>
          </ac:spMkLst>
        </pc:spChg>
        <pc:spChg chg="mod">
          <ac:chgData name="Yunus Emre Yavuz" userId="0c377b41ea0fda7e" providerId="LiveId" clId="{F682CE88-069A-4BFF-A2C2-2CF16E1A360C}" dt="2024-05-28T21:32:11.787" v="6736" actId="20577"/>
          <ac:spMkLst>
            <pc:docMk/>
            <pc:sldMk cId="4021358306" sldId="294"/>
            <ac:spMk id="9" creationId="{4753036F-F9D7-7EF7-5378-B4000025EAEF}"/>
          </ac:spMkLst>
        </pc:spChg>
        <pc:spChg chg="mod">
          <ac:chgData name="Yunus Emre Yavuz" userId="0c377b41ea0fda7e" providerId="LiveId" clId="{F682CE88-069A-4BFF-A2C2-2CF16E1A360C}" dt="2024-05-28T21:35:54.350" v="6903" actId="1076"/>
          <ac:spMkLst>
            <pc:docMk/>
            <pc:sldMk cId="4021358306" sldId="294"/>
            <ac:spMk id="10" creationId="{3A31CBFE-41F8-18FD-3773-AEC511875143}"/>
          </ac:spMkLst>
        </pc:spChg>
        <pc:spChg chg="mod">
          <ac:chgData name="Yunus Emre Yavuz" userId="0c377b41ea0fda7e" providerId="LiveId" clId="{F682CE88-069A-4BFF-A2C2-2CF16E1A360C}" dt="2024-05-28T21:36:05.166" v="6904"/>
          <ac:spMkLst>
            <pc:docMk/>
            <pc:sldMk cId="4021358306" sldId="294"/>
            <ac:spMk id="12" creationId="{B9628C2C-69A6-7CC1-4729-CACE22CC5E07}"/>
          </ac:spMkLst>
        </pc:spChg>
        <pc:spChg chg="mod">
          <ac:chgData name="Yunus Emre Yavuz" userId="0c377b41ea0fda7e" providerId="LiveId" clId="{F682CE88-069A-4BFF-A2C2-2CF16E1A360C}" dt="2024-05-28T21:36:32.405" v="6921" actId="20577"/>
          <ac:spMkLst>
            <pc:docMk/>
            <pc:sldMk cId="4021358306" sldId="294"/>
            <ac:spMk id="13" creationId="{E574096F-F233-3C94-986F-014A5C0C4AA9}"/>
          </ac:spMkLst>
        </pc:spChg>
        <pc:spChg chg="mod">
          <ac:chgData name="Yunus Emre Yavuz" userId="0c377b41ea0fda7e" providerId="LiveId" clId="{F682CE88-069A-4BFF-A2C2-2CF16E1A360C}" dt="2024-05-28T21:36:43.001" v="6934" actId="20577"/>
          <ac:spMkLst>
            <pc:docMk/>
            <pc:sldMk cId="4021358306" sldId="294"/>
            <ac:spMk id="15" creationId="{4CE2D747-7AB5-3EE3-8096-1D884AF5A03F}"/>
          </ac:spMkLst>
        </pc:spChg>
        <pc:spChg chg="mod">
          <ac:chgData name="Yunus Emre Yavuz" userId="0c377b41ea0fda7e" providerId="LiveId" clId="{F682CE88-069A-4BFF-A2C2-2CF16E1A360C}" dt="2024-05-29T13:26:24.758" v="7843" actId="207"/>
          <ac:spMkLst>
            <pc:docMk/>
            <pc:sldMk cId="4021358306" sldId="294"/>
            <ac:spMk id="36" creationId="{BE65A0C7-F220-85A9-D694-1CBADA522F2F}"/>
          </ac:spMkLst>
        </pc:spChg>
        <pc:spChg chg="mod">
          <ac:chgData name="Yunus Emre Yavuz" userId="0c377b41ea0fda7e" providerId="LiveId" clId="{F682CE88-069A-4BFF-A2C2-2CF16E1A360C}" dt="2024-05-29T13:26:24.758" v="7843" actId="207"/>
          <ac:spMkLst>
            <pc:docMk/>
            <pc:sldMk cId="4021358306" sldId="294"/>
            <ac:spMk id="39" creationId="{A76BD60F-42D8-3D8A-A16D-9BF9D09186ED}"/>
          </ac:spMkLst>
        </pc:spChg>
        <pc:spChg chg="mod">
          <ac:chgData name="Yunus Emre Yavuz" userId="0c377b41ea0fda7e" providerId="LiveId" clId="{F682CE88-069A-4BFF-A2C2-2CF16E1A360C}" dt="2024-05-29T13:26:24.758" v="7843" actId="207"/>
          <ac:spMkLst>
            <pc:docMk/>
            <pc:sldMk cId="4021358306" sldId="294"/>
            <ac:spMk id="40" creationId="{A53DB017-1453-44CD-8B90-8B53C3BFBDD1}"/>
          </ac:spMkLst>
        </pc:spChg>
        <pc:spChg chg="mod">
          <ac:chgData name="Yunus Emre Yavuz" userId="0c377b41ea0fda7e" providerId="LiveId" clId="{F682CE88-069A-4BFF-A2C2-2CF16E1A360C}" dt="2024-05-29T13:26:24.758" v="7843" actId="207"/>
          <ac:spMkLst>
            <pc:docMk/>
            <pc:sldMk cId="4021358306" sldId="294"/>
            <ac:spMk id="41" creationId="{82A7C781-8A28-CFE6-16A5-AA977B4C9164}"/>
          </ac:spMkLst>
        </pc:spChg>
        <pc:spChg chg="mod">
          <ac:chgData name="Yunus Emre Yavuz" userId="0c377b41ea0fda7e" providerId="LiveId" clId="{F682CE88-069A-4BFF-A2C2-2CF16E1A360C}" dt="2024-05-29T13:26:24.758" v="7843" actId="207"/>
          <ac:spMkLst>
            <pc:docMk/>
            <pc:sldMk cId="4021358306" sldId="294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5-28T21:29:43.285" v="6611" actId="478"/>
          <ac:spMkLst>
            <pc:docMk/>
            <pc:sldMk cId="4021358306" sldId="294"/>
            <ac:spMk id="82" creationId="{AEF773A7-833F-07B7-173F-70E4E63F4EFC}"/>
          </ac:spMkLst>
        </pc:spChg>
        <pc:spChg chg="del">
          <ac:chgData name="Yunus Emre Yavuz" userId="0c377b41ea0fda7e" providerId="LiveId" clId="{F682CE88-069A-4BFF-A2C2-2CF16E1A360C}" dt="2024-05-28T21:29:42.137" v="6610" actId="478"/>
          <ac:spMkLst>
            <pc:docMk/>
            <pc:sldMk cId="4021358306" sldId="294"/>
            <ac:spMk id="83" creationId="{D3897F7F-29EB-BA53-76E9-34C17DE8723A}"/>
          </ac:spMkLst>
        </pc:spChg>
        <pc:spChg chg="del">
          <ac:chgData name="Yunus Emre Yavuz" userId="0c377b41ea0fda7e" providerId="LiveId" clId="{F682CE88-069A-4BFF-A2C2-2CF16E1A360C}" dt="2024-05-28T21:29:42.137" v="6610" actId="478"/>
          <ac:spMkLst>
            <pc:docMk/>
            <pc:sldMk cId="4021358306" sldId="294"/>
            <ac:spMk id="84" creationId="{7AB94F74-7679-E74E-93EF-8076A0C2D885}"/>
          </ac:spMkLst>
        </pc:spChg>
        <pc:spChg chg="del">
          <ac:chgData name="Yunus Emre Yavuz" userId="0c377b41ea0fda7e" providerId="LiveId" clId="{F682CE88-069A-4BFF-A2C2-2CF16E1A360C}" dt="2024-05-28T21:29:42.137" v="6610" actId="478"/>
          <ac:spMkLst>
            <pc:docMk/>
            <pc:sldMk cId="4021358306" sldId="294"/>
            <ac:spMk id="85" creationId="{596F472E-08CE-1081-1A14-727A8730C2EB}"/>
          </ac:spMkLst>
        </pc:spChg>
        <pc:spChg chg="del">
          <ac:chgData name="Yunus Emre Yavuz" userId="0c377b41ea0fda7e" providerId="LiveId" clId="{F682CE88-069A-4BFF-A2C2-2CF16E1A360C}" dt="2024-05-28T21:29:42.137" v="6610" actId="478"/>
          <ac:spMkLst>
            <pc:docMk/>
            <pc:sldMk cId="4021358306" sldId="294"/>
            <ac:spMk id="86" creationId="{37228CE6-5BCA-3445-055F-317E744F2F52}"/>
          </ac:spMkLst>
        </pc:spChg>
        <pc:spChg chg="del">
          <ac:chgData name="Yunus Emre Yavuz" userId="0c377b41ea0fda7e" providerId="LiveId" clId="{F682CE88-069A-4BFF-A2C2-2CF16E1A360C}" dt="2024-05-28T21:29:42.137" v="6610" actId="478"/>
          <ac:spMkLst>
            <pc:docMk/>
            <pc:sldMk cId="4021358306" sldId="294"/>
            <ac:spMk id="88" creationId="{3004EB13-B3DC-5E93-17FC-F8CF7CD69754}"/>
          </ac:spMkLst>
        </pc:spChg>
        <pc:spChg chg="del">
          <ac:chgData name="Yunus Emre Yavuz" userId="0c377b41ea0fda7e" providerId="LiveId" clId="{F682CE88-069A-4BFF-A2C2-2CF16E1A360C}" dt="2024-05-28T21:29:42.137" v="6610" actId="478"/>
          <ac:spMkLst>
            <pc:docMk/>
            <pc:sldMk cId="4021358306" sldId="294"/>
            <ac:spMk id="89" creationId="{69FAD52B-8119-0F13-1A49-ACA9AB377C1A}"/>
          </ac:spMkLst>
        </pc:spChg>
        <pc:spChg chg="del">
          <ac:chgData name="Yunus Emre Yavuz" userId="0c377b41ea0fda7e" providerId="LiveId" clId="{F682CE88-069A-4BFF-A2C2-2CF16E1A360C}" dt="2024-05-28T21:29:42.137" v="6610" actId="478"/>
          <ac:spMkLst>
            <pc:docMk/>
            <pc:sldMk cId="4021358306" sldId="294"/>
            <ac:spMk id="90" creationId="{AE863995-F909-14F0-4176-8B52386FF6CE}"/>
          </ac:spMkLst>
        </pc:spChg>
        <pc:spChg chg="del">
          <ac:chgData name="Yunus Emre Yavuz" userId="0c377b41ea0fda7e" providerId="LiveId" clId="{F682CE88-069A-4BFF-A2C2-2CF16E1A360C}" dt="2024-05-28T21:29:43.285" v="6611" actId="478"/>
          <ac:spMkLst>
            <pc:docMk/>
            <pc:sldMk cId="4021358306" sldId="294"/>
            <ac:spMk id="91" creationId="{1F47B17B-DC80-8280-9175-3C69C3CDB8F1}"/>
          </ac:spMkLst>
        </pc:spChg>
        <pc:spChg chg="del">
          <ac:chgData name="Yunus Emre Yavuz" userId="0c377b41ea0fda7e" providerId="LiveId" clId="{F682CE88-069A-4BFF-A2C2-2CF16E1A360C}" dt="2024-05-28T21:29:42.137" v="6610" actId="478"/>
          <ac:spMkLst>
            <pc:docMk/>
            <pc:sldMk cId="4021358306" sldId="294"/>
            <ac:spMk id="92" creationId="{B740BDD6-EE81-156F-8E2B-E92859A1F5D1}"/>
          </ac:spMkLst>
        </pc:spChg>
        <pc:grpChg chg="add mod">
          <ac:chgData name="Yunus Emre Yavuz" userId="0c377b41ea0fda7e" providerId="LiveId" clId="{F682CE88-069A-4BFF-A2C2-2CF16E1A360C}" dt="2024-06-01T10:00:30.151" v="9121" actId="14100"/>
          <ac:grpSpMkLst>
            <pc:docMk/>
            <pc:sldMk cId="4021358306" sldId="294"/>
            <ac:grpSpMk id="3" creationId="{2862AD86-3811-75E9-D188-51811CFC158C}"/>
          </ac:grpSpMkLst>
        </pc:grpChg>
        <pc:grpChg chg="add del mod">
          <ac:chgData name="Yunus Emre Yavuz" userId="0c377b41ea0fda7e" providerId="LiveId" clId="{F682CE88-069A-4BFF-A2C2-2CF16E1A360C}" dt="2024-05-28T21:36:47.135" v="6935" actId="478"/>
          <ac:grpSpMkLst>
            <pc:docMk/>
            <pc:sldMk cId="4021358306" sldId="294"/>
            <ac:grpSpMk id="7" creationId="{20B1E319-32AC-612C-D0CB-811AADC998BF}"/>
          </ac:grpSpMkLst>
        </pc:grpChg>
        <pc:grpChg chg="add mod">
          <ac:chgData name="Yunus Emre Yavuz" userId="0c377b41ea0fda7e" providerId="LiveId" clId="{F682CE88-069A-4BFF-A2C2-2CF16E1A360C}" dt="2024-05-28T21:38:12.179" v="6941" actId="1076"/>
          <ac:grpSpMkLst>
            <pc:docMk/>
            <pc:sldMk cId="4021358306" sldId="294"/>
            <ac:grpSpMk id="11" creationId="{2AC89570-7830-4177-E163-B6AD2AFFA859}"/>
          </ac:grpSpMkLst>
        </pc:grpChg>
        <pc:grpChg chg="del">
          <ac:chgData name="Yunus Emre Yavuz" userId="0c377b41ea0fda7e" providerId="LiveId" clId="{F682CE88-069A-4BFF-A2C2-2CF16E1A360C}" dt="2024-05-28T21:29:42.137" v="6610" actId="478"/>
          <ac:grpSpMkLst>
            <pc:docMk/>
            <pc:sldMk cId="4021358306" sldId="294"/>
            <ac:grpSpMk id="51" creationId="{1D871967-C06A-1860-9756-10BB055A949C}"/>
          </ac:grpSpMkLst>
        </pc:grpChg>
        <pc:grpChg chg="del">
          <ac:chgData name="Yunus Emre Yavuz" userId="0c377b41ea0fda7e" providerId="LiveId" clId="{F682CE88-069A-4BFF-A2C2-2CF16E1A360C}" dt="2024-05-28T21:29:42.137" v="6610" actId="478"/>
          <ac:grpSpMkLst>
            <pc:docMk/>
            <pc:sldMk cId="4021358306" sldId="294"/>
            <ac:grpSpMk id="59" creationId="{88FE2315-0106-3733-A9A0-320742B3F3DB}"/>
          </ac:grpSpMkLst>
        </pc:grpChg>
        <pc:grpChg chg="del">
          <ac:chgData name="Yunus Emre Yavuz" userId="0c377b41ea0fda7e" providerId="LiveId" clId="{F682CE88-069A-4BFF-A2C2-2CF16E1A360C}" dt="2024-05-28T21:29:42.137" v="6610" actId="478"/>
          <ac:grpSpMkLst>
            <pc:docMk/>
            <pc:sldMk cId="4021358306" sldId="294"/>
            <ac:grpSpMk id="67" creationId="{D16D8494-39BF-526F-B2F7-FB5942B44E69}"/>
          </ac:grpSpMkLst>
        </pc:grpChg>
        <pc:grpChg chg="del">
          <ac:chgData name="Yunus Emre Yavuz" userId="0c377b41ea0fda7e" providerId="LiveId" clId="{F682CE88-069A-4BFF-A2C2-2CF16E1A360C}" dt="2024-05-28T21:29:42.137" v="6610" actId="478"/>
          <ac:grpSpMkLst>
            <pc:docMk/>
            <pc:sldMk cId="4021358306" sldId="294"/>
            <ac:grpSpMk id="73" creationId="{DDAAA2BD-E18E-B4DA-9D6F-B1A270119C87}"/>
          </ac:grpSpMkLst>
        </pc:grpChg>
        <pc:grpChg chg="del">
          <ac:chgData name="Yunus Emre Yavuz" userId="0c377b41ea0fda7e" providerId="LiveId" clId="{F682CE88-069A-4BFF-A2C2-2CF16E1A360C}" dt="2024-05-28T21:29:42.137" v="6610" actId="478"/>
          <ac:grpSpMkLst>
            <pc:docMk/>
            <pc:sldMk cId="4021358306" sldId="294"/>
            <ac:grpSpMk id="74" creationId="{FC77B254-04D9-C498-B9D3-4710A7F68150}"/>
          </ac:grpSpMkLst>
        </pc:grpChg>
      </pc:sldChg>
      <pc:sldChg chg="addSp delSp modSp add del mod modTransition modClrScheme chgLayout">
        <pc:chgData name="Yunus Emre Yavuz" userId="0c377b41ea0fda7e" providerId="LiveId" clId="{F682CE88-069A-4BFF-A2C2-2CF16E1A360C}" dt="2024-06-09T16:23:24.164" v="13517" actId="47"/>
        <pc:sldMkLst>
          <pc:docMk/>
          <pc:sldMk cId="1208812886" sldId="295"/>
        </pc:sldMkLst>
        <pc:spChg chg="del">
          <ac:chgData name="Yunus Emre Yavuz" userId="0c377b41ea0fda7e" providerId="LiveId" clId="{F682CE88-069A-4BFF-A2C2-2CF16E1A360C}" dt="2024-05-28T21:38:42.414" v="6946" actId="478"/>
          <ac:spMkLst>
            <pc:docMk/>
            <pc:sldMk cId="1208812886" sldId="295"/>
            <ac:spMk id="2" creationId="{AD02F651-254A-232C-AF6A-3DD1401CD0EB}"/>
          </ac:spMkLst>
        </pc:spChg>
        <pc:spChg chg="add del mod">
          <ac:chgData name="Yunus Emre Yavuz" userId="0c377b41ea0fda7e" providerId="LiveId" clId="{F682CE88-069A-4BFF-A2C2-2CF16E1A360C}" dt="2024-05-28T21:38:43.725" v="6947" actId="478"/>
          <ac:spMkLst>
            <pc:docMk/>
            <pc:sldMk cId="1208812886" sldId="295"/>
            <ac:spMk id="8" creationId="{305C0D95-5F80-D93B-87D1-AFF688848A91}"/>
          </ac:spMkLst>
        </pc:spChg>
        <pc:spChg chg="add del mod ord">
          <ac:chgData name="Yunus Emre Yavuz" userId="0c377b41ea0fda7e" providerId="LiveId" clId="{F682CE88-069A-4BFF-A2C2-2CF16E1A360C}" dt="2024-05-28T21:39:40.291" v="6985" actId="478"/>
          <ac:spMkLst>
            <pc:docMk/>
            <pc:sldMk cId="1208812886" sldId="295"/>
            <ac:spMk id="9" creationId="{F5C287DC-F1B5-A97A-5D94-C92C01C557BE}"/>
          </ac:spMkLst>
        </pc:spChg>
        <pc:spChg chg="add del mod ord">
          <ac:chgData name="Yunus Emre Yavuz" userId="0c377b41ea0fda7e" providerId="LiveId" clId="{F682CE88-069A-4BFF-A2C2-2CF16E1A360C}" dt="2024-05-28T21:39:42.865" v="6986" actId="478"/>
          <ac:spMkLst>
            <pc:docMk/>
            <pc:sldMk cId="1208812886" sldId="295"/>
            <ac:spMk id="10" creationId="{D32F466B-64F9-2291-7594-7822F4B7E80C}"/>
          </ac:spMkLst>
        </pc:spChg>
        <pc:spChg chg="add mod">
          <ac:chgData name="Yunus Emre Yavuz" userId="0c377b41ea0fda7e" providerId="LiveId" clId="{F682CE88-069A-4BFF-A2C2-2CF16E1A360C}" dt="2024-05-28T21:39:38.167" v="6984"/>
          <ac:spMkLst>
            <pc:docMk/>
            <pc:sldMk cId="1208812886" sldId="295"/>
            <ac:spMk id="14" creationId="{3997E584-D10E-1FE1-44FF-F0D71D1F9D1C}"/>
          </ac:spMkLst>
        </pc:spChg>
        <pc:spChg chg="mod">
          <ac:chgData name="Yunus Emre Yavuz" userId="0c377b41ea0fda7e" providerId="LiveId" clId="{F682CE88-069A-4BFF-A2C2-2CF16E1A360C}" dt="2024-05-28T21:39:13.400" v="6952" actId="1038"/>
          <ac:spMkLst>
            <pc:docMk/>
            <pc:sldMk cId="1208812886" sldId="295"/>
            <ac:spMk id="31" creationId="{D1A58CA3-0714-8AEF-9DC6-3903E93C654D}"/>
          </ac:spMkLst>
        </pc:spChg>
        <pc:spChg chg="mod">
          <ac:chgData name="Yunus Emre Yavuz" userId="0c377b41ea0fda7e" providerId="LiveId" clId="{F682CE88-069A-4BFF-A2C2-2CF16E1A360C}" dt="2024-05-28T21:38:56.911" v="6949" actId="207"/>
          <ac:spMkLst>
            <pc:docMk/>
            <pc:sldMk cId="1208812886" sldId="295"/>
            <ac:spMk id="38" creationId="{5BB537D2-3280-75EB-60E9-674D55C1C1D5}"/>
          </ac:spMkLst>
        </pc:spChg>
        <pc:spChg chg="mod">
          <ac:chgData name="Yunus Emre Yavuz" userId="0c377b41ea0fda7e" providerId="LiveId" clId="{F682CE88-069A-4BFF-A2C2-2CF16E1A360C}" dt="2024-05-28T21:39:02.969" v="6950" actId="207"/>
          <ac:spMkLst>
            <pc:docMk/>
            <pc:sldMk cId="1208812886" sldId="295"/>
            <ac:spMk id="39" creationId="{A76BD60F-42D8-3D8A-A16D-9BF9D09186ED}"/>
          </ac:spMkLst>
        </pc:spChg>
        <pc:spChg chg="mod">
          <ac:chgData name="Yunus Emre Yavuz" userId="0c377b41ea0fda7e" providerId="LiveId" clId="{F682CE88-069A-4BFF-A2C2-2CF16E1A360C}" dt="2024-05-29T13:26:19.144" v="7842" actId="207"/>
          <ac:spMkLst>
            <pc:docMk/>
            <pc:sldMk cId="1208812886" sldId="295"/>
            <ac:spMk id="40" creationId="{A53DB017-1453-44CD-8B90-8B53C3BFBDD1}"/>
          </ac:spMkLst>
        </pc:spChg>
        <pc:spChg chg="mod">
          <ac:chgData name="Yunus Emre Yavuz" userId="0c377b41ea0fda7e" providerId="LiveId" clId="{F682CE88-069A-4BFF-A2C2-2CF16E1A360C}" dt="2024-05-29T13:26:19.144" v="7842" actId="207"/>
          <ac:spMkLst>
            <pc:docMk/>
            <pc:sldMk cId="1208812886" sldId="295"/>
            <ac:spMk id="41" creationId="{82A7C781-8A28-CFE6-16A5-AA977B4C9164}"/>
          </ac:spMkLst>
        </pc:spChg>
        <pc:spChg chg="mod">
          <ac:chgData name="Yunus Emre Yavuz" userId="0c377b41ea0fda7e" providerId="LiveId" clId="{F682CE88-069A-4BFF-A2C2-2CF16E1A360C}" dt="2024-05-29T13:26:19.144" v="7842" actId="207"/>
          <ac:spMkLst>
            <pc:docMk/>
            <pc:sldMk cId="1208812886" sldId="295"/>
            <ac:spMk id="42" creationId="{F7C86C03-DF23-C1FE-B968-0EA24F3E56D0}"/>
          </ac:spMkLst>
        </pc:spChg>
        <pc:grpChg chg="del">
          <ac:chgData name="Yunus Emre Yavuz" userId="0c377b41ea0fda7e" providerId="LiveId" clId="{F682CE88-069A-4BFF-A2C2-2CF16E1A360C}" dt="2024-05-28T21:38:40.589" v="6944" actId="478"/>
          <ac:grpSpMkLst>
            <pc:docMk/>
            <pc:sldMk cId="1208812886" sldId="295"/>
            <ac:grpSpMk id="3" creationId="{2862AD86-3811-75E9-D188-51811CFC158C}"/>
          </ac:grpSpMkLst>
        </pc:grpChg>
        <pc:grpChg chg="del">
          <ac:chgData name="Yunus Emre Yavuz" userId="0c377b41ea0fda7e" providerId="LiveId" clId="{F682CE88-069A-4BFF-A2C2-2CF16E1A360C}" dt="2024-05-28T21:38:41.521" v="6945" actId="478"/>
          <ac:grpSpMkLst>
            <pc:docMk/>
            <pc:sldMk cId="1208812886" sldId="295"/>
            <ac:grpSpMk id="11" creationId="{2AC89570-7830-4177-E163-B6AD2AFFA859}"/>
          </ac:grpSpMkLst>
        </pc:grpChg>
        <pc:picChg chg="add mod">
          <ac:chgData name="Yunus Emre Yavuz" userId="0c377b41ea0fda7e" providerId="LiveId" clId="{F682CE88-069A-4BFF-A2C2-2CF16E1A360C}" dt="2024-05-28T21:41:25.772" v="7001" actId="1036"/>
          <ac:picMkLst>
            <pc:docMk/>
            <pc:sldMk cId="1208812886" sldId="295"/>
            <ac:picMk id="17" creationId="{0A581E5D-8359-55BB-F530-8AA8E1A422AD}"/>
          </ac:picMkLst>
        </pc:picChg>
        <pc:picChg chg="add mod">
          <ac:chgData name="Yunus Emre Yavuz" userId="0c377b41ea0fda7e" providerId="LiveId" clId="{F682CE88-069A-4BFF-A2C2-2CF16E1A360C}" dt="2024-05-28T21:41:25.772" v="7001" actId="1036"/>
          <ac:picMkLst>
            <pc:docMk/>
            <pc:sldMk cId="1208812886" sldId="295"/>
            <ac:picMk id="19" creationId="{8DDF2360-4BDA-7424-F8F8-A7C335EBB48B}"/>
          </ac:picMkLst>
        </pc:picChg>
      </pc:sldChg>
      <pc:sldChg chg="addSp delSp modSp add del mod ord addAnim delAnim modAnim">
        <pc:chgData name="Yunus Emre Yavuz" userId="0c377b41ea0fda7e" providerId="LiveId" clId="{F682CE88-069A-4BFF-A2C2-2CF16E1A360C}" dt="2024-05-29T13:17:55.578" v="7766" actId="47"/>
        <pc:sldMkLst>
          <pc:docMk/>
          <pc:sldMk cId="1493026485" sldId="296"/>
        </pc:sldMkLst>
        <pc:spChg chg="mod">
          <ac:chgData name="Yunus Emre Yavuz" userId="0c377b41ea0fda7e" providerId="LiveId" clId="{F682CE88-069A-4BFF-A2C2-2CF16E1A360C}" dt="2024-05-28T22:01:49.220" v="7096" actId="20577"/>
          <ac:spMkLst>
            <pc:docMk/>
            <pc:sldMk cId="1493026485" sldId="296"/>
            <ac:spMk id="2" creationId="{AD02F651-254A-232C-AF6A-3DD1401CD0EB}"/>
          </ac:spMkLst>
        </pc:spChg>
        <pc:spChg chg="mod">
          <ac:chgData name="Yunus Emre Yavuz" userId="0c377b41ea0fda7e" providerId="LiveId" clId="{F682CE88-069A-4BFF-A2C2-2CF16E1A360C}" dt="2024-05-28T22:10:30.190" v="7155" actId="20577"/>
          <ac:spMkLst>
            <pc:docMk/>
            <pc:sldMk cId="1493026485" sldId="296"/>
            <ac:spMk id="5" creationId="{9799F08F-25D6-CFCB-58C8-559278F47BF7}"/>
          </ac:spMkLst>
        </pc:spChg>
        <pc:spChg chg="del">
          <ac:chgData name="Yunus Emre Yavuz" userId="0c377b41ea0fda7e" providerId="LiveId" clId="{F682CE88-069A-4BFF-A2C2-2CF16E1A360C}" dt="2024-05-28T22:11:14.324" v="7166" actId="478"/>
          <ac:spMkLst>
            <pc:docMk/>
            <pc:sldMk cId="1493026485" sldId="296"/>
            <ac:spMk id="6" creationId="{D46C3D0E-8B50-517B-1785-234FAD0847DF}"/>
          </ac:spMkLst>
        </pc:spChg>
        <pc:spChg chg="add mod">
          <ac:chgData name="Yunus Emre Yavuz" userId="0c377b41ea0fda7e" providerId="LiveId" clId="{F682CE88-069A-4BFF-A2C2-2CF16E1A360C}" dt="2024-05-28T21:41:53.296" v="7009"/>
          <ac:spMkLst>
            <pc:docMk/>
            <pc:sldMk cId="1493026485" sldId="296"/>
            <ac:spMk id="7" creationId="{B8577E68-716A-44E3-B952-A278909EF2BC}"/>
          </ac:spMkLst>
        </pc:spChg>
        <pc:spChg chg="add mod">
          <ac:chgData name="Yunus Emre Yavuz" userId="0c377b41ea0fda7e" providerId="LiveId" clId="{F682CE88-069A-4BFF-A2C2-2CF16E1A360C}" dt="2024-05-28T21:41:53.296" v="7009"/>
          <ac:spMkLst>
            <pc:docMk/>
            <pc:sldMk cId="1493026485" sldId="296"/>
            <ac:spMk id="8" creationId="{6816421F-315A-3D6A-B63F-862610A67791}"/>
          </ac:spMkLst>
        </pc:spChg>
        <pc:spChg chg="add mod">
          <ac:chgData name="Yunus Emre Yavuz" userId="0c377b41ea0fda7e" providerId="LiveId" clId="{F682CE88-069A-4BFF-A2C2-2CF16E1A360C}" dt="2024-05-28T21:41:53.296" v="7009"/>
          <ac:spMkLst>
            <pc:docMk/>
            <pc:sldMk cId="1493026485" sldId="296"/>
            <ac:spMk id="9" creationId="{A6E0C01D-CC53-8FA2-5F78-79EDBB805AA2}"/>
          </ac:spMkLst>
        </pc:spChg>
        <pc:spChg chg="add mod">
          <ac:chgData name="Yunus Emre Yavuz" userId="0c377b41ea0fda7e" providerId="LiveId" clId="{F682CE88-069A-4BFF-A2C2-2CF16E1A360C}" dt="2024-05-28T21:41:53.296" v="7009"/>
          <ac:spMkLst>
            <pc:docMk/>
            <pc:sldMk cId="1493026485" sldId="296"/>
            <ac:spMk id="10" creationId="{39641499-B038-BE2E-EFC7-E9896A9A92C9}"/>
          </ac:spMkLst>
        </pc:spChg>
        <pc:spChg chg="mod">
          <ac:chgData name="Yunus Emre Yavuz" userId="0c377b41ea0fda7e" providerId="LiveId" clId="{F682CE88-069A-4BFF-A2C2-2CF16E1A360C}" dt="2024-05-28T22:12:28.690" v="7233" actId="20577"/>
          <ac:spMkLst>
            <pc:docMk/>
            <pc:sldMk cId="1493026485" sldId="296"/>
            <ac:spMk id="13" creationId="{E574096F-F233-3C94-986F-014A5C0C4AA9}"/>
          </ac:spMkLst>
        </pc:spChg>
        <pc:spChg chg="add mod">
          <ac:chgData name="Yunus Emre Yavuz" userId="0c377b41ea0fda7e" providerId="LiveId" clId="{F682CE88-069A-4BFF-A2C2-2CF16E1A360C}" dt="2024-05-28T21:41:53.296" v="7009"/>
          <ac:spMkLst>
            <pc:docMk/>
            <pc:sldMk cId="1493026485" sldId="296"/>
            <ac:spMk id="14" creationId="{D011E536-EF39-5EA0-63D0-D29313ED1665}"/>
          </ac:spMkLst>
        </pc:spChg>
        <pc:spChg chg="del">
          <ac:chgData name="Yunus Emre Yavuz" userId="0c377b41ea0fda7e" providerId="LiveId" clId="{F682CE88-069A-4BFF-A2C2-2CF16E1A360C}" dt="2024-05-28T22:12:32.247" v="7234" actId="478"/>
          <ac:spMkLst>
            <pc:docMk/>
            <pc:sldMk cId="1493026485" sldId="296"/>
            <ac:spMk id="15" creationId="{4CE2D747-7AB5-3EE3-8096-1D884AF5A03F}"/>
          </ac:spMkLst>
        </pc:spChg>
        <pc:spChg chg="add mod">
          <ac:chgData name="Yunus Emre Yavuz" userId="0c377b41ea0fda7e" providerId="LiveId" clId="{F682CE88-069A-4BFF-A2C2-2CF16E1A360C}" dt="2024-05-28T21:41:53.296" v="7009"/>
          <ac:spMkLst>
            <pc:docMk/>
            <pc:sldMk cId="1493026485" sldId="296"/>
            <ac:spMk id="16" creationId="{AD1D3C78-B84E-51FB-A989-914B10570BF7}"/>
          </ac:spMkLst>
        </pc:spChg>
        <pc:spChg chg="add mod">
          <ac:chgData name="Yunus Emre Yavuz" userId="0c377b41ea0fda7e" providerId="LiveId" clId="{F682CE88-069A-4BFF-A2C2-2CF16E1A360C}" dt="2024-05-28T21:41:53.296" v="7009"/>
          <ac:spMkLst>
            <pc:docMk/>
            <pc:sldMk cId="1493026485" sldId="296"/>
            <ac:spMk id="17" creationId="{77BA9D55-ECB5-AEFC-3A77-324104457023}"/>
          </ac:spMkLst>
        </pc:spChg>
        <pc:spChg chg="add mod">
          <ac:chgData name="Yunus Emre Yavuz" userId="0c377b41ea0fda7e" providerId="LiveId" clId="{F682CE88-069A-4BFF-A2C2-2CF16E1A360C}" dt="2024-05-28T21:45:22.498" v="7043" actId="207"/>
          <ac:spMkLst>
            <pc:docMk/>
            <pc:sldMk cId="1493026485" sldId="296"/>
            <ac:spMk id="18" creationId="{2BAE0349-15B1-6923-FA81-750971D276E5}"/>
          </ac:spMkLst>
        </pc:spChg>
        <pc:spChg chg="add mod">
          <ac:chgData name="Yunus Emre Yavuz" userId="0c377b41ea0fda7e" providerId="LiveId" clId="{F682CE88-069A-4BFF-A2C2-2CF16E1A360C}" dt="2024-05-28T21:41:53.296" v="7009"/>
          <ac:spMkLst>
            <pc:docMk/>
            <pc:sldMk cId="1493026485" sldId="296"/>
            <ac:spMk id="19" creationId="{EEBEEE19-5B76-C278-0780-8691D72F5D80}"/>
          </ac:spMkLst>
        </pc:spChg>
        <pc:spChg chg="add mod">
          <ac:chgData name="Yunus Emre Yavuz" userId="0c377b41ea0fda7e" providerId="LiveId" clId="{F682CE88-069A-4BFF-A2C2-2CF16E1A360C}" dt="2024-05-28T21:41:53.296" v="7009"/>
          <ac:spMkLst>
            <pc:docMk/>
            <pc:sldMk cId="1493026485" sldId="296"/>
            <ac:spMk id="20" creationId="{E8626398-4707-4958-F1BF-9E3F672A1B25}"/>
          </ac:spMkLst>
        </pc:spChg>
        <pc:spChg chg="add mod">
          <ac:chgData name="Yunus Emre Yavuz" userId="0c377b41ea0fda7e" providerId="LiveId" clId="{F682CE88-069A-4BFF-A2C2-2CF16E1A360C}" dt="2024-05-28T21:41:53.296" v="7009"/>
          <ac:spMkLst>
            <pc:docMk/>
            <pc:sldMk cId="1493026485" sldId="296"/>
            <ac:spMk id="21" creationId="{5D75FA37-CF12-BB3B-DF0C-1E80E9C4FF96}"/>
          </ac:spMkLst>
        </pc:spChg>
        <pc:spChg chg="add mod">
          <ac:chgData name="Yunus Emre Yavuz" userId="0c377b41ea0fda7e" providerId="LiveId" clId="{F682CE88-069A-4BFF-A2C2-2CF16E1A360C}" dt="2024-05-28T21:45:22.498" v="7043" actId="207"/>
          <ac:spMkLst>
            <pc:docMk/>
            <pc:sldMk cId="1493026485" sldId="296"/>
            <ac:spMk id="22" creationId="{0A0E9510-88C7-C191-D56A-5AB3E5A9640E}"/>
          </ac:spMkLst>
        </pc:spChg>
        <pc:spChg chg="add mod">
          <ac:chgData name="Yunus Emre Yavuz" userId="0c377b41ea0fda7e" providerId="LiveId" clId="{F682CE88-069A-4BFF-A2C2-2CF16E1A360C}" dt="2024-05-28T21:45:22.498" v="7043" actId="207"/>
          <ac:spMkLst>
            <pc:docMk/>
            <pc:sldMk cId="1493026485" sldId="296"/>
            <ac:spMk id="23" creationId="{5B88186B-187E-B733-242F-AD92864E64D0}"/>
          </ac:spMkLst>
        </pc:spChg>
        <pc:spChg chg="add mod">
          <ac:chgData name="Yunus Emre Yavuz" userId="0c377b41ea0fda7e" providerId="LiveId" clId="{F682CE88-069A-4BFF-A2C2-2CF16E1A360C}" dt="2024-05-28T21:45:22.498" v="7043" actId="207"/>
          <ac:spMkLst>
            <pc:docMk/>
            <pc:sldMk cId="1493026485" sldId="296"/>
            <ac:spMk id="24" creationId="{7AAB2E98-95B3-BE26-E391-9FCD58BA9AB8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29" creationId="{BC4AED4E-4952-C88B-0A7C-B4E3B35F7573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30" creationId="{04D76637-FDA5-DB8F-0511-E4BB0F1F9162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31" creationId="{D1A58CA3-0714-8AEF-9DC6-3903E93C654D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32" creationId="{207D2514-BEA3-FB21-B431-E09B063CD33C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33" creationId="{FB4ED2B4-FD8C-AA37-8097-C0D5A73C965D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34" creationId="{E8D88992-023A-DAF4-240D-31843D614997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35" creationId="{CCD15572-898D-1B2A-890D-3925FA3C0E9F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36" creationId="{BE65A0C7-F220-85A9-D694-1CBADA522F2F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37" creationId="{D0DEA107-6003-DE68-81C0-09713C6807B2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38" creationId="{5BB537D2-3280-75EB-60E9-674D55C1C1D5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39" creationId="{A76BD60F-42D8-3D8A-A16D-9BF9D09186ED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40" creationId="{A53DB017-1453-44CD-8B90-8B53C3BFBDD1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41" creationId="{82A7C781-8A28-CFE6-16A5-AA977B4C9164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5-28T21:41:52.406" v="7008" actId="478"/>
          <ac:spMkLst>
            <pc:docMk/>
            <pc:sldMk cId="1493026485" sldId="296"/>
            <ac:spMk id="49" creationId="{C2A395F0-3651-AC2D-D9FD-D9C0EAD4D6B3}"/>
          </ac:spMkLst>
        </pc:spChg>
        <pc:spChg chg="add mod">
          <ac:chgData name="Yunus Emre Yavuz" userId="0c377b41ea0fda7e" providerId="LiveId" clId="{F682CE88-069A-4BFF-A2C2-2CF16E1A360C}" dt="2024-05-28T21:41:53.296" v="7009"/>
          <ac:spMkLst>
            <pc:docMk/>
            <pc:sldMk cId="1493026485" sldId="296"/>
            <ac:spMk id="52" creationId="{422EC96F-34D8-A41A-076D-D876C0104F27}"/>
          </ac:spMkLst>
        </pc:spChg>
        <pc:spChg chg="mod">
          <ac:chgData name="Yunus Emre Yavuz" userId="0c377b41ea0fda7e" providerId="LiveId" clId="{F682CE88-069A-4BFF-A2C2-2CF16E1A360C}" dt="2024-05-28T22:10:49.871" v="7156"/>
          <ac:spMkLst>
            <pc:docMk/>
            <pc:sldMk cId="1493026485" sldId="296"/>
            <ac:spMk id="54" creationId="{E36FF15E-0C14-E9FC-6DB7-3620743DB5E4}"/>
          </ac:spMkLst>
        </pc:spChg>
        <pc:spChg chg="mod">
          <ac:chgData name="Yunus Emre Yavuz" userId="0c377b41ea0fda7e" providerId="LiveId" clId="{F682CE88-069A-4BFF-A2C2-2CF16E1A360C}" dt="2024-05-28T22:10:49.871" v="7156"/>
          <ac:spMkLst>
            <pc:docMk/>
            <pc:sldMk cId="1493026485" sldId="296"/>
            <ac:spMk id="55" creationId="{8ECECF7C-8DE8-CE87-ADAA-8447F04564F7}"/>
          </ac:spMkLst>
        </pc:spChg>
        <pc:spChg chg="mod">
          <ac:chgData name="Yunus Emre Yavuz" userId="0c377b41ea0fda7e" providerId="LiveId" clId="{F682CE88-069A-4BFF-A2C2-2CF16E1A360C}" dt="2024-05-28T22:10:49.871" v="7156"/>
          <ac:spMkLst>
            <pc:docMk/>
            <pc:sldMk cId="1493026485" sldId="296"/>
            <ac:spMk id="56" creationId="{408410A6-FA7A-7DF3-352F-5F29A56F335A}"/>
          </ac:spMkLst>
        </pc:spChg>
        <pc:spChg chg="mod">
          <ac:chgData name="Yunus Emre Yavuz" userId="0c377b41ea0fda7e" providerId="LiveId" clId="{F682CE88-069A-4BFF-A2C2-2CF16E1A360C}" dt="2024-05-28T22:17:02.627" v="7262"/>
          <ac:spMkLst>
            <pc:docMk/>
            <pc:sldMk cId="1493026485" sldId="296"/>
            <ac:spMk id="71" creationId="{4A368662-485A-4D20-38FF-383BF2225D39}"/>
          </ac:spMkLst>
        </pc:spChg>
        <pc:spChg chg="mod">
          <ac:chgData name="Yunus Emre Yavuz" userId="0c377b41ea0fda7e" providerId="LiveId" clId="{F682CE88-069A-4BFF-A2C2-2CF16E1A360C}" dt="2024-05-28T22:17:17.441" v="7311" actId="20577"/>
          <ac:spMkLst>
            <pc:docMk/>
            <pc:sldMk cId="1493026485" sldId="296"/>
            <ac:spMk id="72" creationId="{7C4AF252-1B1D-8610-FFE9-3017B0086C5F}"/>
          </ac:spMkLst>
        </pc:spChg>
        <pc:grpChg chg="mod topLvl">
          <ac:chgData name="Yunus Emre Yavuz" userId="0c377b41ea0fda7e" providerId="LiveId" clId="{F682CE88-069A-4BFF-A2C2-2CF16E1A360C}" dt="2024-05-29T12:46:39.745" v="7655" actId="478"/>
          <ac:grpSpMkLst>
            <pc:docMk/>
            <pc:sldMk cId="1493026485" sldId="296"/>
            <ac:grpSpMk id="3" creationId="{2862AD86-3811-75E9-D188-51811CFC158C}"/>
          </ac:grpSpMkLst>
        </pc:grpChg>
        <pc:grpChg chg="mod topLvl">
          <ac:chgData name="Yunus Emre Yavuz" userId="0c377b41ea0fda7e" providerId="LiveId" clId="{F682CE88-069A-4BFF-A2C2-2CF16E1A360C}" dt="2024-05-29T12:54:21.791" v="7697" actId="478"/>
          <ac:grpSpMkLst>
            <pc:docMk/>
            <pc:sldMk cId="1493026485" sldId="296"/>
            <ac:grpSpMk id="11" creationId="{2AC89570-7830-4177-E163-B6AD2AFFA859}"/>
          </ac:grpSpMkLst>
        </pc:grpChg>
        <pc:grpChg chg="add mod">
          <ac:chgData name="Yunus Emre Yavuz" userId="0c377b41ea0fda7e" providerId="LiveId" clId="{F682CE88-069A-4BFF-A2C2-2CF16E1A360C}" dt="2024-05-28T22:10:49.871" v="7156"/>
          <ac:grpSpMkLst>
            <pc:docMk/>
            <pc:sldMk cId="1493026485" sldId="296"/>
            <ac:grpSpMk id="53" creationId="{2328F3DC-8FC4-C74E-3ECB-E2FEA725CCE6}"/>
          </ac:grpSpMkLst>
        </pc:grpChg>
        <pc:grpChg chg="add del mod">
          <ac:chgData name="Yunus Emre Yavuz" userId="0c377b41ea0fda7e" providerId="LiveId" clId="{F682CE88-069A-4BFF-A2C2-2CF16E1A360C}" dt="2024-05-29T12:46:39.745" v="7655" actId="478"/>
          <ac:grpSpMkLst>
            <pc:docMk/>
            <pc:sldMk cId="1493026485" sldId="296"/>
            <ac:grpSpMk id="65" creationId="{B9F124C9-CEAB-C8E9-3582-61D410BB3632}"/>
          </ac:grpSpMkLst>
        </pc:grpChg>
        <pc:grpChg chg="add del mod">
          <ac:chgData name="Yunus Emre Yavuz" userId="0c377b41ea0fda7e" providerId="LiveId" clId="{F682CE88-069A-4BFF-A2C2-2CF16E1A360C}" dt="2024-05-29T12:54:21.791" v="7697" actId="478"/>
          <ac:grpSpMkLst>
            <pc:docMk/>
            <pc:sldMk cId="1493026485" sldId="296"/>
            <ac:grpSpMk id="66" creationId="{084BBD83-55FF-CBD1-E1FE-D6617187F6B0}"/>
          </ac:grpSpMkLst>
        </pc:grpChg>
        <pc:grpChg chg="add del mod">
          <ac:chgData name="Yunus Emre Yavuz" userId="0c377b41ea0fda7e" providerId="LiveId" clId="{F682CE88-069A-4BFF-A2C2-2CF16E1A360C}" dt="2024-05-28T22:17:25.463" v="7316" actId="478"/>
          <ac:grpSpMkLst>
            <pc:docMk/>
            <pc:sldMk cId="1493026485" sldId="296"/>
            <ac:grpSpMk id="67" creationId="{E11956B1-D704-ADA1-7E74-01A2F0029677}"/>
          </ac:grpSpMkLst>
        </pc:grpChg>
        <pc:grpChg chg="mod ord topLvl">
          <ac:chgData name="Yunus Emre Yavuz" userId="0c377b41ea0fda7e" providerId="LiveId" clId="{F682CE88-069A-4BFF-A2C2-2CF16E1A360C}" dt="2024-05-28T22:19:03.964" v="7362" actId="164"/>
          <ac:grpSpMkLst>
            <pc:docMk/>
            <pc:sldMk cId="1493026485" sldId="296"/>
            <ac:grpSpMk id="68" creationId="{31953D96-F10D-4FE4-13CF-6B5CC465E94A}"/>
          </ac:grpSpMkLst>
        </pc:grpChg>
        <pc:grpChg chg="add del mod">
          <ac:chgData name="Yunus Emre Yavuz" userId="0c377b41ea0fda7e" providerId="LiveId" clId="{F682CE88-069A-4BFF-A2C2-2CF16E1A360C}" dt="2024-05-29T13:17:06.316" v="7744" actId="478"/>
          <ac:grpSpMkLst>
            <pc:docMk/>
            <pc:sldMk cId="1493026485" sldId="296"/>
            <ac:grpSpMk id="82" creationId="{693B822B-3CD6-6D14-0505-EB2C6B0966F3}"/>
          </ac:grpSpMkLst>
        </pc:grpChg>
        <pc:picChg chg="add del mod">
          <ac:chgData name="Yunus Emre Yavuz" userId="0c377b41ea0fda7e" providerId="LiveId" clId="{F682CE88-069A-4BFF-A2C2-2CF16E1A360C}" dt="2024-05-29T12:48:10.148" v="7671" actId="478"/>
          <ac:picMkLst>
            <pc:docMk/>
            <pc:sldMk cId="1493026485" sldId="296"/>
            <ac:picMk id="6" creationId="{F09DCCC9-9C92-B4E4-0F8D-E725BA4D4825}"/>
          </ac:picMkLst>
        </pc:picChg>
        <pc:picChg chg="add mod">
          <ac:chgData name="Yunus Emre Yavuz" userId="0c377b41ea0fda7e" providerId="LiveId" clId="{F682CE88-069A-4BFF-A2C2-2CF16E1A360C}" dt="2024-05-29T12:51:17.769" v="7690"/>
          <ac:picMkLst>
            <pc:docMk/>
            <pc:sldMk cId="1493026485" sldId="296"/>
            <ac:picMk id="15" creationId="{EABF3E77-2A1D-2CEE-BB7F-CE5E8B736107}"/>
          </ac:picMkLst>
        </pc:picChg>
        <pc:picChg chg="add mod">
          <ac:chgData name="Yunus Emre Yavuz" userId="0c377b41ea0fda7e" providerId="LiveId" clId="{F682CE88-069A-4BFF-A2C2-2CF16E1A360C}" dt="2024-05-29T12:51:15.943" v="7689"/>
          <ac:picMkLst>
            <pc:docMk/>
            <pc:sldMk cId="1493026485" sldId="296"/>
            <ac:picMk id="29" creationId="{05ED2721-D389-5427-0C34-9F8A529BD711}"/>
          </ac:picMkLst>
        </pc:picChg>
        <pc:picChg chg="add mod">
          <ac:chgData name="Yunus Emre Yavuz" userId="0c377b41ea0fda7e" providerId="LiveId" clId="{F682CE88-069A-4BFF-A2C2-2CF16E1A360C}" dt="2024-05-29T12:55:08.516" v="7716" actId="1076"/>
          <ac:picMkLst>
            <pc:docMk/>
            <pc:sldMk cId="1493026485" sldId="296"/>
            <ac:picMk id="30" creationId="{A122930E-2284-B457-EBA9-821773CD59E5}"/>
          </ac:picMkLst>
        </pc:picChg>
        <pc:picChg chg="add mod">
          <ac:chgData name="Yunus Emre Yavuz" userId="0c377b41ea0fda7e" providerId="LiveId" clId="{F682CE88-069A-4BFF-A2C2-2CF16E1A360C}" dt="2024-05-29T12:55:02.147" v="7714" actId="1076"/>
          <ac:picMkLst>
            <pc:docMk/>
            <pc:sldMk cId="1493026485" sldId="296"/>
            <ac:picMk id="31" creationId="{F2AB2137-F98B-888F-6511-F99E2973E7E8}"/>
          </ac:picMkLst>
        </pc:picChg>
        <pc:picChg chg="add mod">
          <ac:chgData name="Yunus Emre Yavuz" userId="0c377b41ea0fda7e" providerId="LiveId" clId="{F682CE88-069A-4BFF-A2C2-2CF16E1A360C}" dt="2024-05-29T13:17:12.382" v="7762" actId="14100"/>
          <ac:picMkLst>
            <pc:docMk/>
            <pc:sldMk cId="1493026485" sldId="296"/>
            <ac:picMk id="32" creationId="{E1A9C41F-664C-34FA-5BEC-0404DFB9AF56}"/>
          </ac:picMkLst>
        </pc:picChg>
        <pc:picChg chg="add mod">
          <ac:chgData name="Yunus Emre Yavuz" userId="0c377b41ea0fda7e" providerId="LiveId" clId="{F682CE88-069A-4BFF-A2C2-2CF16E1A360C}" dt="2024-05-29T13:17:11.698" v="7758"/>
          <ac:picMkLst>
            <pc:docMk/>
            <pc:sldMk cId="1493026485" sldId="296"/>
            <ac:picMk id="33" creationId="{E7EE8A05-B137-F65C-CF89-F85AC183825F}"/>
          </ac:picMkLst>
        </pc:picChg>
        <pc:picChg chg="add del mod">
          <ac:chgData name="Yunus Emre Yavuz" userId="0c377b41ea0fda7e" providerId="LiveId" clId="{F682CE88-069A-4BFF-A2C2-2CF16E1A360C}" dt="2024-05-29T13:17:07.644" v="7749"/>
          <ac:picMkLst>
            <pc:docMk/>
            <pc:sldMk cId="1493026485" sldId="296"/>
            <ac:picMk id="34" creationId="{D524CC19-A497-0E4A-ECD0-40450740E438}"/>
          </ac:picMkLst>
        </pc:picChg>
        <pc:picChg chg="add del mod">
          <ac:chgData name="Yunus Emre Yavuz" userId="0c377b41ea0fda7e" providerId="LiveId" clId="{F682CE88-069A-4BFF-A2C2-2CF16E1A360C}" dt="2024-05-29T12:26:34.436" v="7497" actId="478"/>
          <ac:picMkLst>
            <pc:docMk/>
            <pc:sldMk cId="1493026485" sldId="296"/>
            <ac:picMk id="58" creationId="{279B742B-DA2F-B399-9308-4F6AC7E83C68}"/>
          </ac:picMkLst>
        </pc:picChg>
        <pc:picChg chg="add del mod topLvl">
          <ac:chgData name="Yunus Emre Yavuz" userId="0c377b41ea0fda7e" providerId="LiveId" clId="{F682CE88-069A-4BFF-A2C2-2CF16E1A360C}" dt="2024-05-29T12:46:39.745" v="7655" actId="478"/>
          <ac:picMkLst>
            <pc:docMk/>
            <pc:sldMk cId="1493026485" sldId="296"/>
            <ac:picMk id="60" creationId="{AAB65E77-1810-F03C-B07C-CF1A36B1693E}"/>
          </ac:picMkLst>
        </pc:picChg>
        <pc:picChg chg="add del mod">
          <ac:chgData name="Yunus Emre Yavuz" userId="0c377b41ea0fda7e" providerId="LiveId" clId="{F682CE88-069A-4BFF-A2C2-2CF16E1A360C}" dt="2024-05-29T12:54:20.763" v="7696" actId="478"/>
          <ac:picMkLst>
            <pc:docMk/>
            <pc:sldMk cId="1493026485" sldId="296"/>
            <ac:picMk id="62" creationId="{353251EB-F294-C0D2-A9D3-8F3130CCC994}"/>
          </ac:picMkLst>
        </pc:picChg>
        <pc:picChg chg="add del mod topLvl">
          <ac:chgData name="Yunus Emre Yavuz" userId="0c377b41ea0fda7e" providerId="LiveId" clId="{F682CE88-069A-4BFF-A2C2-2CF16E1A360C}" dt="2024-05-29T12:54:21.791" v="7697" actId="478"/>
          <ac:picMkLst>
            <pc:docMk/>
            <pc:sldMk cId="1493026485" sldId="296"/>
            <ac:picMk id="64" creationId="{E0E17E22-8BE9-7AC5-D7E7-D7728333573F}"/>
          </ac:picMkLst>
        </pc:picChg>
        <pc:picChg chg="del mod">
          <ac:chgData name="Yunus Emre Yavuz" userId="0c377b41ea0fda7e" providerId="LiveId" clId="{F682CE88-069A-4BFF-A2C2-2CF16E1A360C}" dt="2024-05-28T22:17:23.161" v="7313" actId="478"/>
          <ac:picMkLst>
            <pc:docMk/>
            <pc:sldMk cId="1493026485" sldId="296"/>
            <ac:picMk id="69" creationId="{8E88F9A5-46CC-AC51-875D-4CD19B08B3A6}"/>
          </ac:picMkLst>
        </pc:picChg>
        <pc:picChg chg="del mod topLvl">
          <ac:chgData name="Yunus Emre Yavuz" userId="0c377b41ea0fda7e" providerId="LiveId" clId="{F682CE88-069A-4BFF-A2C2-2CF16E1A360C}" dt="2024-05-28T22:17:25.463" v="7316" actId="478"/>
          <ac:picMkLst>
            <pc:docMk/>
            <pc:sldMk cId="1493026485" sldId="296"/>
            <ac:picMk id="70" creationId="{FAC397B5-FF3F-0C3D-7924-D03CA2497981}"/>
          </ac:picMkLst>
        </pc:picChg>
        <pc:picChg chg="add mod ord">
          <ac:chgData name="Yunus Emre Yavuz" userId="0c377b41ea0fda7e" providerId="LiveId" clId="{F682CE88-069A-4BFF-A2C2-2CF16E1A360C}" dt="2024-05-28T22:19:03.964" v="7362" actId="164"/>
          <ac:picMkLst>
            <pc:docMk/>
            <pc:sldMk cId="1493026485" sldId="296"/>
            <ac:picMk id="74" creationId="{9CE260C2-305A-A5F4-D1C0-DD2F01250E98}"/>
          </ac:picMkLst>
        </pc:picChg>
        <pc:picChg chg="add del mod ord">
          <ac:chgData name="Yunus Emre Yavuz" userId="0c377b41ea0fda7e" providerId="LiveId" clId="{F682CE88-069A-4BFF-A2C2-2CF16E1A360C}" dt="2024-05-29T12:57:26.858" v="7722" actId="478"/>
          <ac:picMkLst>
            <pc:docMk/>
            <pc:sldMk cId="1493026485" sldId="296"/>
            <ac:picMk id="77" creationId="{E6DE4395-57C8-9D0E-A172-993A0C5E63D1}"/>
          </ac:picMkLst>
        </pc:picChg>
        <pc:picChg chg="add mod ord">
          <ac:chgData name="Yunus Emre Yavuz" userId="0c377b41ea0fda7e" providerId="LiveId" clId="{F682CE88-069A-4BFF-A2C2-2CF16E1A360C}" dt="2024-05-29T13:17:07.149" v="7746" actId="14100"/>
          <ac:picMkLst>
            <pc:docMk/>
            <pc:sldMk cId="1493026485" sldId="296"/>
            <ac:picMk id="79" creationId="{284144B6-9E5F-6743-7E51-E6C1D8544B47}"/>
          </ac:picMkLst>
        </pc:picChg>
        <pc:picChg chg="add del mod ord">
          <ac:chgData name="Yunus Emre Yavuz" userId="0c377b41ea0fda7e" providerId="LiveId" clId="{F682CE88-069A-4BFF-A2C2-2CF16E1A360C}" dt="2024-05-29T13:17:10.840" v="7754" actId="478"/>
          <ac:picMkLst>
            <pc:docMk/>
            <pc:sldMk cId="1493026485" sldId="296"/>
            <ac:picMk id="81" creationId="{176D93DD-37F2-6431-BC03-84A9337C1F9D}"/>
          </ac:picMkLst>
        </pc:picChg>
        <pc:cxnChg chg="add mod">
          <ac:chgData name="Yunus Emre Yavuz" userId="0c377b41ea0fda7e" providerId="LiveId" clId="{F682CE88-069A-4BFF-A2C2-2CF16E1A360C}" dt="2024-05-28T21:41:53.296" v="7009"/>
          <ac:cxnSpMkLst>
            <pc:docMk/>
            <pc:sldMk cId="1493026485" sldId="296"/>
            <ac:cxnSpMk id="25" creationId="{D735B149-F8D8-FC24-3C90-3AD7C1734826}"/>
          </ac:cxnSpMkLst>
        </pc:cxnChg>
        <pc:cxnChg chg="add mod">
          <ac:chgData name="Yunus Emre Yavuz" userId="0c377b41ea0fda7e" providerId="LiveId" clId="{F682CE88-069A-4BFF-A2C2-2CF16E1A360C}" dt="2024-05-28T21:41:53.296" v="7009"/>
          <ac:cxnSpMkLst>
            <pc:docMk/>
            <pc:sldMk cId="1493026485" sldId="296"/>
            <ac:cxnSpMk id="26" creationId="{9D7FCD75-606F-9B3E-F192-AA633337394A}"/>
          </ac:cxnSpMkLst>
        </pc:cxnChg>
        <pc:cxnChg chg="add mod">
          <ac:chgData name="Yunus Emre Yavuz" userId="0c377b41ea0fda7e" providerId="LiveId" clId="{F682CE88-069A-4BFF-A2C2-2CF16E1A360C}" dt="2024-05-28T21:41:53.296" v="7009"/>
          <ac:cxnSpMkLst>
            <pc:docMk/>
            <pc:sldMk cId="1493026485" sldId="296"/>
            <ac:cxnSpMk id="27" creationId="{2AB5E7EC-FAF5-3E6B-2DE4-67BC3A333B6B}"/>
          </ac:cxnSpMkLst>
        </pc:cxnChg>
        <pc:cxnChg chg="add mod">
          <ac:chgData name="Yunus Emre Yavuz" userId="0c377b41ea0fda7e" providerId="LiveId" clId="{F682CE88-069A-4BFF-A2C2-2CF16E1A360C}" dt="2024-05-28T21:41:53.296" v="7009"/>
          <ac:cxnSpMkLst>
            <pc:docMk/>
            <pc:sldMk cId="1493026485" sldId="296"/>
            <ac:cxnSpMk id="28" creationId="{4BCE3579-AB5D-7B6B-1738-C0C806E0FB8D}"/>
          </ac:cxnSpMkLst>
        </pc:cxnChg>
        <pc:cxnChg chg="del">
          <ac:chgData name="Yunus Emre Yavuz" userId="0c377b41ea0fda7e" providerId="LiveId" clId="{F682CE88-069A-4BFF-A2C2-2CF16E1A360C}" dt="2024-05-28T21:41:52.406" v="7008" actId="478"/>
          <ac:cxnSpMkLst>
            <pc:docMk/>
            <pc:sldMk cId="1493026485" sldId="296"/>
            <ac:cxnSpMk id="43" creationId="{017EE06F-B226-6DC0-CD90-71A3BA2B401F}"/>
          </ac:cxnSpMkLst>
        </pc:cxnChg>
        <pc:cxnChg chg="del">
          <ac:chgData name="Yunus Emre Yavuz" userId="0c377b41ea0fda7e" providerId="LiveId" clId="{F682CE88-069A-4BFF-A2C2-2CF16E1A360C}" dt="2024-05-28T21:41:52.406" v="7008" actId="478"/>
          <ac:cxnSpMkLst>
            <pc:docMk/>
            <pc:sldMk cId="1493026485" sldId="296"/>
            <ac:cxnSpMk id="44" creationId="{5229CF68-1C5F-7033-93F5-EFCE05CC36C3}"/>
          </ac:cxnSpMkLst>
        </pc:cxnChg>
        <pc:cxnChg chg="del">
          <ac:chgData name="Yunus Emre Yavuz" userId="0c377b41ea0fda7e" providerId="LiveId" clId="{F682CE88-069A-4BFF-A2C2-2CF16E1A360C}" dt="2024-05-28T21:41:52.406" v="7008" actId="478"/>
          <ac:cxnSpMkLst>
            <pc:docMk/>
            <pc:sldMk cId="1493026485" sldId="296"/>
            <ac:cxnSpMk id="45" creationId="{85D6D165-A300-570B-A317-5BBE0B38726D}"/>
          </ac:cxnSpMkLst>
        </pc:cxnChg>
        <pc:cxnChg chg="del">
          <ac:chgData name="Yunus Emre Yavuz" userId="0c377b41ea0fda7e" providerId="LiveId" clId="{F682CE88-069A-4BFF-A2C2-2CF16E1A360C}" dt="2024-05-28T21:41:52.406" v="7008" actId="478"/>
          <ac:cxnSpMkLst>
            <pc:docMk/>
            <pc:sldMk cId="1493026485" sldId="296"/>
            <ac:cxnSpMk id="46" creationId="{B9708083-3C6F-038F-58F8-217DF7BA4BF8}"/>
          </ac:cxnSpMkLst>
        </pc:cxnChg>
        <pc:cxnChg chg="del">
          <ac:chgData name="Yunus Emre Yavuz" userId="0c377b41ea0fda7e" providerId="LiveId" clId="{F682CE88-069A-4BFF-A2C2-2CF16E1A360C}" dt="2024-05-28T21:41:52.406" v="7008" actId="478"/>
          <ac:cxnSpMkLst>
            <pc:docMk/>
            <pc:sldMk cId="1493026485" sldId="296"/>
            <ac:cxnSpMk id="47" creationId="{B75F34D5-C0E9-7DDE-EF83-9C5CACB305A8}"/>
          </ac:cxnSpMkLst>
        </pc:cxnChg>
        <pc:cxnChg chg="del">
          <ac:chgData name="Yunus Emre Yavuz" userId="0c377b41ea0fda7e" providerId="LiveId" clId="{F682CE88-069A-4BFF-A2C2-2CF16E1A360C}" dt="2024-05-28T21:41:52.406" v="7008" actId="478"/>
          <ac:cxnSpMkLst>
            <pc:docMk/>
            <pc:sldMk cId="1493026485" sldId="296"/>
            <ac:cxnSpMk id="48" creationId="{70E3BA57-7E7A-BFD7-AA18-99266B65F8EE}"/>
          </ac:cxnSpMkLst>
        </pc:cxnChg>
        <pc:cxnChg chg="add mod">
          <ac:chgData name="Yunus Emre Yavuz" userId="0c377b41ea0fda7e" providerId="LiveId" clId="{F682CE88-069A-4BFF-A2C2-2CF16E1A360C}" dt="2024-05-28T21:41:53.296" v="7009"/>
          <ac:cxnSpMkLst>
            <pc:docMk/>
            <pc:sldMk cId="1493026485" sldId="296"/>
            <ac:cxnSpMk id="50" creationId="{2E1860BF-4D03-6D7B-2F2C-3BB4964F9D82}"/>
          </ac:cxnSpMkLst>
        </pc:cxnChg>
        <pc:cxnChg chg="add mod">
          <ac:chgData name="Yunus Emre Yavuz" userId="0c377b41ea0fda7e" providerId="LiveId" clId="{F682CE88-069A-4BFF-A2C2-2CF16E1A360C}" dt="2024-05-28T21:41:53.296" v="7009"/>
          <ac:cxnSpMkLst>
            <pc:docMk/>
            <pc:sldMk cId="1493026485" sldId="296"/>
            <ac:cxnSpMk id="51" creationId="{7B0C396F-9EBC-4B25-CB7C-824FE7C9A1BF}"/>
          </ac:cxnSpMkLst>
        </pc:cxnChg>
      </pc:sldChg>
      <pc:sldChg chg="add del">
        <pc:chgData name="Yunus Emre Yavuz" userId="0c377b41ea0fda7e" providerId="LiveId" clId="{F682CE88-069A-4BFF-A2C2-2CF16E1A360C}" dt="2024-05-28T21:39:30.025" v="6981"/>
        <pc:sldMkLst>
          <pc:docMk/>
          <pc:sldMk cId="1649684087" sldId="296"/>
        </pc:sldMkLst>
      </pc:sldChg>
      <pc:sldChg chg="addSp modSp add del mod modTransition">
        <pc:chgData name="Yunus Emre Yavuz" userId="0c377b41ea0fda7e" providerId="LiveId" clId="{F682CE88-069A-4BFF-A2C2-2CF16E1A360C}" dt="2024-05-28T21:58:43.471" v="7073" actId="2696"/>
        <pc:sldMkLst>
          <pc:docMk/>
          <pc:sldMk cId="490386722" sldId="297"/>
        </pc:sldMkLst>
        <pc:graphicFrameChg chg="add mod">
          <ac:chgData name="Yunus Emre Yavuz" userId="0c377b41ea0fda7e" providerId="LiveId" clId="{F682CE88-069A-4BFF-A2C2-2CF16E1A360C}" dt="2024-05-28T21:56:27.427" v="7066"/>
          <ac:graphicFrameMkLst>
            <pc:docMk/>
            <pc:sldMk cId="490386722" sldId="297"/>
            <ac:graphicFrameMk id="4" creationId="{621AAB55-45D9-8DC1-5E9F-FB4BDDD251AC}"/>
          </ac:graphicFrameMkLst>
        </pc:graphicFrameChg>
        <pc:graphicFrameChg chg="mod">
          <ac:chgData name="Yunus Emre Yavuz" userId="0c377b41ea0fda7e" providerId="LiveId" clId="{F682CE88-069A-4BFF-A2C2-2CF16E1A360C}" dt="2024-05-28T21:57:31.563" v="7069"/>
          <ac:graphicFrameMkLst>
            <pc:docMk/>
            <pc:sldMk cId="490386722" sldId="297"/>
            <ac:graphicFrameMk id="31" creationId="{6E7ACD68-155C-336C-AE9A-28BF3B3629FC}"/>
          </ac:graphicFrameMkLst>
        </pc:graphicFrameChg>
      </pc:sldChg>
      <pc:sldChg chg="addSp delSp modSp add del mod addAnim delAnim modAnim">
        <pc:chgData name="Yunus Emre Yavuz" userId="0c377b41ea0fda7e" providerId="LiveId" clId="{F682CE88-069A-4BFF-A2C2-2CF16E1A360C}" dt="2024-05-29T13:17:55.578" v="7766" actId="47"/>
        <pc:sldMkLst>
          <pc:docMk/>
          <pc:sldMk cId="1791881269" sldId="297"/>
        </pc:sldMkLst>
        <pc:spChg chg="del">
          <ac:chgData name="Yunus Emre Yavuz" userId="0c377b41ea0fda7e" providerId="LiveId" clId="{F682CE88-069A-4BFF-A2C2-2CF16E1A360C}" dt="2024-05-28T22:20:02.686" v="7370" actId="478"/>
          <ac:spMkLst>
            <pc:docMk/>
            <pc:sldMk cId="1791881269" sldId="297"/>
            <ac:spMk id="2" creationId="{AD02F651-254A-232C-AF6A-3DD1401CD0EB}"/>
          </ac:spMkLst>
        </pc:spChg>
        <pc:spChg chg="mod">
          <ac:chgData name="Yunus Emre Yavuz" userId="0c377b41ea0fda7e" providerId="LiveId" clId="{F682CE88-069A-4BFF-A2C2-2CF16E1A360C}" dt="2024-05-29T12:46:18.586" v="7651" actId="207"/>
          <ac:spMkLst>
            <pc:docMk/>
            <pc:sldMk cId="1791881269" sldId="297"/>
            <ac:spMk id="4" creationId="{5E64CE5F-F60D-73AB-19BE-369982747388}"/>
          </ac:spMkLst>
        </pc:spChg>
        <pc:spChg chg="mod">
          <ac:chgData name="Yunus Emre Yavuz" userId="0c377b41ea0fda7e" providerId="LiveId" clId="{F682CE88-069A-4BFF-A2C2-2CF16E1A360C}" dt="2024-05-28T22:21:47.031" v="7399" actId="1076"/>
          <ac:spMkLst>
            <pc:docMk/>
            <pc:sldMk cId="1791881269" sldId="297"/>
            <ac:spMk id="5" creationId="{9799F08F-25D6-CFCB-58C8-559278F47BF7}"/>
          </ac:spMkLst>
        </pc:spChg>
        <pc:spChg chg="add del mod">
          <ac:chgData name="Yunus Emre Yavuz" userId="0c377b41ea0fda7e" providerId="LiveId" clId="{F682CE88-069A-4BFF-A2C2-2CF16E1A360C}" dt="2024-05-28T22:20:03.734" v="7371" actId="478"/>
          <ac:spMkLst>
            <pc:docMk/>
            <pc:sldMk cId="1791881269" sldId="297"/>
            <ac:spMk id="15" creationId="{4B52077D-1A7D-8381-2D33-1F4206F76769}"/>
          </ac:spMkLst>
        </pc:spChg>
        <pc:spChg chg="add mod ord">
          <ac:chgData name="Yunus Emre Yavuz" userId="0c377b41ea0fda7e" providerId="LiveId" clId="{F682CE88-069A-4BFF-A2C2-2CF16E1A360C}" dt="2024-05-28T22:23:18.002" v="7425" actId="167"/>
          <ac:spMkLst>
            <pc:docMk/>
            <pc:sldMk cId="1791881269" sldId="297"/>
            <ac:spMk id="29" creationId="{6AD306B6-BF80-2343-536B-D094762FBBEA}"/>
          </ac:spMkLst>
        </pc:spChg>
        <pc:grpChg chg="topLvl">
          <ac:chgData name="Yunus Emre Yavuz" userId="0c377b41ea0fda7e" providerId="LiveId" clId="{F682CE88-069A-4BFF-A2C2-2CF16E1A360C}" dt="2024-05-29T12:38:26.586" v="7599" actId="478"/>
          <ac:grpSpMkLst>
            <pc:docMk/>
            <pc:sldMk cId="1791881269" sldId="297"/>
            <ac:grpSpMk id="3" creationId="{2862AD86-3811-75E9-D188-51811CFC158C}"/>
          </ac:grpSpMkLst>
        </pc:grpChg>
        <pc:grpChg chg="add del mod ord">
          <ac:chgData name="Yunus Emre Yavuz" userId="0c377b41ea0fda7e" providerId="LiveId" clId="{F682CE88-069A-4BFF-A2C2-2CF16E1A360C}" dt="2024-05-29T12:38:26.586" v="7599" actId="478"/>
          <ac:grpSpMkLst>
            <pc:docMk/>
            <pc:sldMk cId="1791881269" sldId="297"/>
            <ac:grpSpMk id="65" creationId="{B9F124C9-CEAB-C8E9-3582-61D410BB3632}"/>
          </ac:grpSpMkLst>
        </pc:grpChg>
        <pc:picChg chg="add mod">
          <ac:chgData name="Yunus Emre Yavuz" userId="0c377b41ea0fda7e" providerId="LiveId" clId="{F682CE88-069A-4BFF-A2C2-2CF16E1A360C}" dt="2024-05-29T12:33:25.149" v="7526"/>
          <ac:picMkLst>
            <pc:docMk/>
            <pc:sldMk cId="1791881269" sldId="297"/>
            <ac:picMk id="2" creationId="{362D7A90-807E-7AA1-F0FA-2CFDDCE82AD2}"/>
          </ac:picMkLst>
        </pc:picChg>
        <pc:picChg chg="add del mod">
          <ac:chgData name="Yunus Emre Yavuz" userId="0c377b41ea0fda7e" providerId="LiveId" clId="{F682CE88-069A-4BFF-A2C2-2CF16E1A360C}" dt="2024-05-29T12:35:53.379" v="7560" actId="478"/>
          <ac:picMkLst>
            <pc:docMk/>
            <pc:sldMk cId="1791881269" sldId="297"/>
            <ac:picMk id="6" creationId="{B85E0BA4-E108-50DF-66B5-AA0C506EF506}"/>
          </ac:picMkLst>
        </pc:picChg>
        <pc:picChg chg="add mod">
          <ac:chgData name="Yunus Emre Yavuz" userId="0c377b41ea0fda7e" providerId="LiveId" clId="{F682CE88-069A-4BFF-A2C2-2CF16E1A360C}" dt="2024-05-29T12:35:46.086" v="7555"/>
          <ac:picMkLst>
            <pc:docMk/>
            <pc:sldMk cId="1791881269" sldId="297"/>
            <ac:picMk id="15" creationId="{7B4FBF06-3F75-E0C4-07D1-6BA880B6B8AC}"/>
          </ac:picMkLst>
        </pc:picChg>
        <pc:picChg chg="add del mod modCrop">
          <ac:chgData name="Yunus Emre Yavuz" userId="0c377b41ea0fda7e" providerId="LiveId" clId="{F682CE88-069A-4BFF-A2C2-2CF16E1A360C}" dt="2024-05-29T12:48:01.066" v="7670" actId="478"/>
          <ac:picMkLst>
            <pc:docMk/>
            <pc:sldMk cId="1791881269" sldId="297"/>
            <ac:picMk id="30" creationId="{C6DE0C28-7AC0-AD3A-DD74-6A4CD9FDF163}"/>
          </ac:picMkLst>
        </pc:picChg>
        <pc:picChg chg="add del mod">
          <ac:chgData name="Yunus Emre Yavuz" userId="0c377b41ea0fda7e" providerId="LiveId" clId="{F682CE88-069A-4BFF-A2C2-2CF16E1A360C}" dt="2024-05-29T12:47:59.458" v="7669" actId="478"/>
          <ac:picMkLst>
            <pc:docMk/>
            <pc:sldMk cId="1791881269" sldId="297"/>
            <ac:picMk id="31" creationId="{1E0B07EF-45CC-1D1E-B577-74F2C34D0D8D}"/>
          </ac:picMkLst>
        </pc:picChg>
        <pc:picChg chg="add mod">
          <ac:chgData name="Yunus Emre Yavuz" userId="0c377b41ea0fda7e" providerId="LiveId" clId="{F682CE88-069A-4BFF-A2C2-2CF16E1A360C}" dt="2024-05-29T12:41:31.042" v="7607"/>
          <ac:picMkLst>
            <pc:docMk/>
            <pc:sldMk cId="1791881269" sldId="297"/>
            <ac:picMk id="32" creationId="{172CE952-C30D-ABA5-5135-FB5E1FBDCAE6}"/>
          </ac:picMkLst>
        </pc:picChg>
        <pc:picChg chg="add del mod">
          <ac:chgData name="Yunus Emre Yavuz" userId="0c377b41ea0fda7e" providerId="LiveId" clId="{F682CE88-069A-4BFF-A2C2-2CF16E1A360C}" dt="2024-05-29T12:41:36.519" v="7611" actId="478"/>
          <ac:picMkLst>
            <pc:docMk/>
            <pc:sldMk cId="1791881269" sldId="297"/>
            <ac:picMk id="33" creationId="{7D0E7A48-7E9A-81E6-3924-5D0758730EBD}"/>
          </ac:picMkLst>
        </pc:picChg>
        <pc:picChg chg="add mod">
          <ac:chgData name="Yunus Emre Yavuz" userId="0c377b41ea0fda7e" providerId="LiveId" clId="{F682CE88-069A-4BFF-A2C2-2CF16E1A360C}" dt="2024-05-29T12:41:50.784" v="7613"/>
          <ac:picMkLst>
            <pc:docMk/>
            <pc:sldMk cId="1791881269" sldId="297"/>
            <ac:picMk id="34" creationId="{BB12316F-95F1-97A6-86E2-33B7DF6B4511}"/>
          </ac:picMkLst>
        </pc:picChg>
        <pc:picChg chg="add del mod">
          <ac:chgData name="Yunus Emre Yavuz" userId="0c377b41ea0fda7e" providerId="LiveId" clId="{F682CE88-069A-4BFF-A2C2-2CF16E1A360C}" dt="2024-05-29T12:47:55.295" v="7665" actId="478"/>
          <ac:picMkLst>
            <pc:docMk/>
            <pc:sldMk cId="1791881269" sldId="297"/>
            <ac:picMk id="35" creationId="{5E7D1F74-8C60-5BA5-C300-84C80870716B}"/>
          </ac:picMkLst>
        </pc:picChg>
        <pc:picChg chg="add mod">
          <ac:chgData name="Yunus Emre Yavuz" userId="0c377b41ea0fda7e" providerId="LiveId" clId="{F682CE88-069A-4BFF-A2C2-2CF16E1A360C}" dt="2024-05-29T12:46:33.228" v="7652"/>
          <ac:picMkLst>
            <pc:docMk/>
            <pc:sldMk cId="1791881269" sldId="297"/>
            <ac:picMk id="36" creationId="{49D44AE7-DF22-A2F5-5903-22A36BB16C84}"/>
          </ac:picMkLst>
        </pc:picChg>
        <pc:picChg chg="add del mod">
          <ac:chgData name="Yunus Emre Yavuz" userId="0c377b41ea0fda7e" providerId="LiveId" clId="{F682CE88-069A-4BFF-A2C2-2CF16E1A360C}" dt="2024-05-29T12:25:45.207" v="7491" actId="478"/>
          <ac:picMkLst>
            <pc:docMk/>
            <pc:sldMk cId="1791881269" sldId="297"/>
            <ac:picMk id="58" creationId="{279B742B-DA2F-B399-9308-4F6AC7E83C68}"/>
          </ac:picMkLst>
        </pc:picChg>
        <pc:picChg chg="del mod topLvl">
          <ac:chgData name="Yunus Emre Yavuz" userId="0c377b41ea0fda7e" providerId="LiveId" clId="{F682CE88-069A-4BFF-A2C2-2CF16E1A360C}" dt="2024-05-29T12:38:26.586" v="7599" actId="478"/>
          <ac:picMkLst>
            <pc:docMk/>
            <pc:sldMk cId="1791881269" sldId="297"/>
            <ac:picMk id="60" creationId="{AAB65E77-1810-F03C-B07C-CF1A36B1693E}"/>
          </ac:picMkLst>
        </pc:picChg>
      </pc:sldChg>
      <pc:sldChg chg="new del">
        <pc:chgData name="Yunus Emre Yavuz" userId="0c377b41ea0fda7e" providerId="LiveId" clId="{F682CE88-069A-4BFF-A2C2-2CF16E1A360C}" dt="2024-05-28T22:11:54.719" v="7183" actId="47"/>
        <pc:sldMkLst>
          <pc:docMk/>
          <pc:sldMk cId="3345276068" sldId="297"/>
        </pc:sldMkLst>
      </pc:sldChg>
      <pc:sldChg chg="add del ord">
        <pc:chgData name="Yunus Emre Yavuz" userId="0c377b41ea0fda7e" providerId="LiveId" clId="{F682CE88-069A-4BFF-A2C2-2CF16E1A360C}" dt="2024-05-29T12:50:21.878" v="7685" actId="47"/>
        <pc:sldMkLst>
          <pc:docMk/>
          <pc:sldMk cId="747553512" sldId="298"/>
        </pc:sldMkLst>
      </pc:sldChg>
      <pc:sldChg chg="addSp delSp modSp add del mod">
        <pc:chgData name="Yunus Emre Yavuz" userId="0c377b41ea0fda7e" providerId="LiveId" clId="{F682CE88-069A-4BFF-A2C2-2CF16E1A360C}" dt="2024-05-29T13:17:55.578" v="7766" actId="47"/>
        <pc:sldMkLst>
          <pc:docMk/>
          <pc:sldMk cId="1613615799" sldId="299"/>
        </pc:sldMkLst>
        <pc:spChg chg="add del">
          <ac:chgData name="Yunus Emre Yavuz" userId="0c377b41ea0fda7e" providerId="LiveId" clId="{F682CE88-069A-4BFF-A2C2-2CF16E1A360C}" dt="2024-05-28T22:23:08.787" v="7423" actId="478"/>
          <ac:spMkLst>
            <pc:docMk/>
            <pc:sldMk cId="1613615799" sldId="299"/>
            <ac:spMk id="2" creationId="{AD02F651-254A-232C-AF6A-3DD1401CD0EB}"/>
          </ac:spMkLst>
        </pc:spChg>
        <pc:spChg chg="mod">
          <ac:chgData name="Yunus Emre Yavuz" userId="0c377b41ea0fda7e" providerId="LiveId" clId="{F682CE88-069A-4BFF-A2C2-2CF16E1A360C}" dt="2024-05-28T22:23:49.188" v="7428" actId="1076"/>
          <ac:spMkLst>
            <pc:docMk/>
            <pc:sldMk cId="1613615799" sldId="299"/>
            <ac:spMk id="12" creationId="{B9628C2C-69A6-7CC1-4729-CACE22CC5E07}"/>
          </ac:spMkLst>
        </pc:spChg>
        <pc:spChg chg="mod">
          <ac:chgData name="Yunus Emre Yavuz" userId="0c377b41ea0fda7e" providerId="LiveId" clId="{F682CE88-069A-4BFF-A2C2-2CF16E1A360C}" dt="2024-05-28T22:24:01.603" v="7435" actId="1076"/>
          <ac:spMkLst>
            <pc:docMk/>
            <pc:sldMk cId="1613615799" sldId="299"/>
            <ac:spMk id="13" creationId="{E574096F-F233-3C94-986F-014A5C0C4AA9}"/>
          </ac:spMkLst>
        </pc:spChg>
        <pc:spChg chg="add del mod">
          <ac:chgData name="Yunus Emre Yavuz" userId="0c377b41ea0fda7e" providerId="LiveId" clId="{F682CE88-069A-4BFF-A2C2-2CF16E1A360C}" dt="2024-05-28T22:23:08.787" v="7423" actId="478"/>
          <ac:spMkLst>
            <pc:docMk/>
            <pc:sldMk cId="1613615799" sldId="299"/>
            <ac:spMk id="15" creationId="{B4ECBDDE-C2C8-5782-C8C2-29A29169A7B5}"/>
          </ac:spMkLst>
        </pc:spChg>
        <pc:grpChg chg="mod">
          <ac:chgData name="Yunus Emre Yavuz" userId="0c377b41ea0fda7e" providerId="LiveId" clId="{F682CE88-069A-4BFF-A2C2-2CF16E1A360C}" dt="2024-05-28T22:24:30.331" v="7451" actId="1038"/>
          <ac:grpSpMkLst>
            <pc:docMk/>
            <pc:sldMk cId="1613615799" sldId="299"/>
            <ac:grpSpMk id="65" creationId="{B9F124C9-CEAB-C8E9-3582-61D410BB3632}"/>
          </ac:grpSpMkLst>
        </pc:grpChg>
        <pc:grpChg chg="mod">
          <ac:chgData name="Yunus Emre Yavuz" userId="0c377b41ea0fda7e" providerId="LiveId" clId="{F682CE88-069A-4BFF-A2C2-2CF16E1A360C}" dt="2024-05-28T22:23:51.362" v="7430" actId="14100"/>
          <ac:grpSpMkLst>
            <pc:docMk/>
            <pc:sldMk cId="1613615799" sldId="299"/>
            <ac:grpSpMk id="66" creationId="{084BBD83-55FF-CBD1-E1FE-D6617187F6B0}"/>
          </ac:grpSpMkLst>
        </pc:grpChg>
        <pc:grpChg chg="ord">
          <ac:chgData name="Yunus Emre Yavuz" userId="0c377b41ea0fda7e" providerId="LiveId" clId="{F682CE88-069A-4BFF-A2C2-2CF16E1A360C}" dt="2024-05-28T22:24:13.647" v="7438" actId="167"/>
          <ac:grpSpMkLst>
            <pc:docMk/>
            <pc:sldMk cId="1613615799" sldId="299"/>
            <ac:grpSpMk id="82" creationId="{693B822B-3CD6-6D14-0505-EB2C6B0966F3}"/>
          </ac:grpSpMkLst>
        </pc:grpChg>
        <pc:picChg chg="mod">
          <ac:chgData name="Yunus Emre Yavuz" userId="0c377b41ea0fda7e" providerId="LiveId" clId="{F682CE88-069A-4BFF-A2C2-2CF16E1A360C}" dt="2024-05-28T22:24:23.496" v="7440" actId="14100"/>
          <ac:picMkLst>
            <pc:docMk/>
            <pc:sldMk cId="1613615799" sldId="299"/>
            <ac:picMk id="62" creationId="{353251EB-F294-C0D2-A9D3-8F3130CCC994}"/>
          </ac:picMkLst>
        </pc:picChg>
        <pc:picChg chg="mod">
          <ac:chgData name="Yunus Emre Yavuz" userId="0c377b41ea0fda7e" providerId="LiveId" clId="{F682CE88-069A-4BFF-A2C2-2CF16E1A360C}" dt="2024-05-28T22:24:19.611" v="7439" actId="14100"/>
          <ac:picMkLst>
            <pc:docMk/>
            <pc:sldMk cId="1613615799" sldId="299"/>
            <ac:picMk id="64" creationId="{E0E17E22-8BE9-7AC5-D7E7-D7728333573F}"/>
          </ac:picMkLst>
        </pc:picChg>
      </pc:sldChg>
      <pc:sldChg chg="modSp add del mod ord">
        <pc:chgData name="Yunus Emre Yavuz" userId="0c377b41ea0fda7e" providerId="LiveId" clId="{F682CE88-069A-4BFF-A2C2-2CF16E1A360C}" dt="2024-05-29T13:17:55.578" v="7766" actId="47"/>
        <pc:sldMkLst>
          <pc:docMk/>
          <pc:sldMk cId="1207339790" sldId="300"/>
        </pc:sldMkLst>
        <pc:spChg chg="mod">
          <ac:chgData name="Yunus Emre Yavuz" userId="0c377b41ea0fda7e" providerId="LiveId" clId="{F682CE88-069A-4BFF-A2C2-2CF16E1A360C}" dt="2024-05-28T22:26:47.537" v="7476" actId="1076"/>
          <ac:spMkLst>
            <pc:docMk/>
            <pc:sldMk cId="1207339790" sldId="300"/>
            <ac:spMk id="71" creationId="{4A368662-485A-4D20-38FF-383BF2225D39}"/>
          </ac:spMkLst>
        </pc:spChg>
        <pc:spChg chg="mod">
          <ac:chgData name="Yunus Emre Yavuz" userId="0c377b41ea0fda7e" providerId="LiveId" clId="{F682CE88-069A-4BFF-A2C2-2CF16E1A360C}" dt="2024-05-28T22:26:56.589" v="7478" actId="1076"/>
          <ac:spMkLst>
            <pc:docMk/>
            <pc:sldMk cId="1207339790" sldId="300"/>
            <ac:spMk id="72" creationId="{7C4AF252-1B1D-8610-FFE9-3017B0086C5F}"/>
          </ac:spMkLst>
        </pc:spChg>
        <pc:grpChg chg="mod">
          <ac:chgData name="Yunus Emre Yavuz" userId="0c377b41ea0fda7e" providerId="LiveId" clId="{F682CE88-069A-4BFF-A2C2-2CF16E1A360C}" dt="2024-05-28T22:26:25.228" v="7468" actId="1038"/>
          <ac:grpSpMkLst>
            <pc:docMk/>
            <pc:sldMk cId="1207339790" sldId="300"/>
            <ac:grpSpMk id="65" creationId="{B9F124C9-CEAB-C8E9-3582-61D410BB3632}"/>
          </ac:grpSpMkLst>
        </pc:grpChg>
        <pc:grpChg chg="mod">
          <ac:chgData name="Yunus Emre Yavuz" userId="0c377b41ea0fda7e" providerId="LiveId" clId="{F682CE88-069A-4BFF-A2C2-2CF16E1A360C}" dt="2024-05-28T22:26:31.126" v="7470" actId="14100"/>
          <ac:grpSpMkLst>
            <pc:docMk/>
            <pc:sldMk cId="1207339790" sldId="300"/>
            <ac:grpSpMk id="82" creationId="{693B822B-3CD6-6D14-0505-EB2C6B0966F3}"/>
          </ac:grpSpMkLst>
        </pc:grpChg>
        <pc:picChg chg="mod">
          <ac:chgData name="Yunus Emre Yavuz" userId="0c377b41ea0fda7e" providerId="LiveId" clId="{F682CE88-069A-4BFF-A2C2-2CF16E1A360C}" dt="2024-05-28T22:27:07.944" v="7481" actId="1076"/>
          <ac:picMkLst>
            <pc:docMk/>
            <pc:sldMk cId="1207339790" sldId="300"/>
            <ac:picMk id="74" creationId="{9CE260C2-305A-A5F4-D1C0-DD2F01250E98}"/>
          </ac:picMkLst>
        </pc:picChg>
        <pc:picChg chg="mod">
          <ac:chgData name="Yunus Emre Yavuz" userId="0c377b41ea0fda7e" providerId="LiveId" clId="{F682CE88-069A-4BFF-A2C2-2CF16E1A360C}" dt="2024-05-28T22:27:15.112" v="7484" actId="14100"/>
          <ac:picMkLst>
            <pc:docMk/>
            <pc:sldMk cId="1207339790" sldId="300"/>
            <ac:picMk id="77" creationId="{E6DE4395-57C8-9D0E-A172-993A0C5E63D1}"/>
          </ac:picMkLst>
        </pc:picChg>
        <pc:picChg chg="mod">
          <ac:chgData name="Yunus Emre Yavuz" userId="0c377b41ea0fda7e" providerId="LiveId" clId="{F682CE88-069A-4BFF-A2C2-2CF16E1A360C}" dt="2024-05-28T22:27:11.563" v="7483" actId="14100"/>
          <ac:picMkLst>
            <pc:docMk/>
            <pc:sldMk cId="1207339790" sldId="300"/>
            <ac:picMk id="79" creationId="{284144B6-9E5F-6743-7E51-E6C1D8544B47}"/>
          </ac:picMkLst>
        </pc:picChg>
        <pc:picChg chg="mod">
          <ac:chgData name="Yunus Emre Yavuz" userId="0c377b41ea0fda7e" providerId="LiveId" clId="{F682CE88-069A-4BFF-A2C2-2CF16E1A360C}" dt="2024-05-28T22:27:17.064" v="7485" actId="14100"/>
          <ac:picMkLst>
            <pc:docMk/>
            <pc:sldMk cId="1207339790" sldId="300"/>
            <ac:picMk id="81" creationId="{176D93DD-37F2-6431-BC03-84A9337C1F9D}"/>
          </ac:picMkLst>
        </pc:picChg>
      </pc:sldChg>
      <pc:sldChg chg="add del ord">
        <pc:chgData name="Yunus Emre Yavuz" userId="0c377b41ea0fda7e" providerId="LiveId" clId="{F682CE88-069A-4BFF-A2C2-2CF16E1A360C}" dt="2024-05-29T13:17:55.578" v="7766" actId="47"/>
        <pc:sldMkLst>
          <pc:docMk/>
          <pc:sldMk cId="3899449518" sldId="301"/>
        </pc:sldMkLst>
      </pc:sldChg>
      <pc:sldChg chg="add del ord">
        <pc:chgData name="Yunus Emre Yavuz" userId="0c377b41ea0fda7e" providerId="LiveId" clId="{F682CE88-069A-4BFF-A2C2-2CF16E1A360C}" dt="2024-05-29T12:52:16.705" v="7695" actId="2696"/>
        <pc:sldMkLst>
          <pc:docMk/>
          <pc:sldMk cId="2034409434" sldId="302"/>
        </pc:sldMkLst>
      </pc:sldChg>
      <pc:sldChg chg="add del ord">
        <pc:chgData name="Yunus Emre Yavuz" userId="0c377b41ea0fda7e" providerId="LiveId" clId="{F682CE88-069A-4BFF-A2C2-2CF16E1A360C}" dt="2024-05-29T13:17:55.578" v="7766" actId="47"/>
        <pc:sldMkLst>
          <pc:docMk/>
          <pc:sldMk cId="2904665390" sldId="303"/>
        </pc:sldMkLst>
      </pc:sldChg>
      <pc:sldChg chg="addSp delSp modSp add del mod ord modTransition modAnim">
        <pc:chgData name="Yunus Emre Yavuz" userId="0c377b41ea0fda7e" providerId="LiveId" clId="{F682CE88-069A-4BFF-A2C2-2CF16E1A360C}" dt="2024-06-08T21:32:56.651" v="13342" actId="47"/>
        <pc:sldMkLst>
          <pc:docMk/>
          <pc:sldMk cId="3601945166" sldId="304"/>
        </pc:sldMkLst>
        <pc:spChg chg="mod">
          <ac:chgData name="Yunus Emre Yavuz" userId="0c377b41ea0fda7e" providerId="LiveId" clId="{F682CE88-069A-4BFF-A2C2-2CF16E1A360C}" dt="2024-06-08T21:20:41.373" v="13088" actId="208"/>
          <ac:spMkLst>
            <pc:docMk/>
            <pc:sldMk cId="3601945166" sldId="304"/>
            <ac:spMk id="4" creationId="{5E64CE5F-F60D-73AB-19BE-369982747388}"/>
          </ac:spMkLst>
        </pc:spChg>
        <pc:spChg chg="mod">
          <ac:chgData name="Yunus Emre Yavuz" userId="0c377b41ea0fda7e" providerId="LiveId" clId="{F682CE88-069A-4BFF-A2C2-2CF16E1A360C}" dt="2024-06-08T21:21:07.311" v="13090" actId="208"/>
          <ac:spMkLst>
            <pc:docMk/>
            <pc:sldMk cId="3601945166" sldId="304"/>
            <ac:spMk id="12" creationId="{B9628C2C-69A6-7CC1-4729-CACE22CC5E07}"/>
          </ac:spMkLst>
        </pc:spChg>
        <pc:spChg chg="mod">
          <ac:chgData name="Yunus Emre Yavuz" userId="0c377b41ea0fda7e" providerId="LiveId" clId="{F682CE88-069A-4BFF-A2C2-2CF16E1A360C}" dt="2024-06-08T21:26:58.142" v="13196"/>
          <ac:spMkLst>
            <pc:docMk/>
            <pc:sldMk cId="3601945166" sldId="304"/>
            <ac:spMk id="31" creationId="{067AF796-BEC6-BCB3-C7B0-73C61C4A05CF}"/>
          </ac:spMkLst>
        </pc:spChg>
        <pc:spChg chg="mod">
          <ac:chgData name="Yunus Emre Yavuz" userId="0c377b41ea0fda7e" providerId="LiveId" clId="{F682CE88-069A-4BFF-A2C2-2CF16E1A360C}" dt="2024-06-08T21:30:57.794" v="13237" actId="14100"/>
          <ac:spMkLst>
            <pc:docMk/>
            <pc:sldMk cId="3601945166" sldId="304"/>
            <ac:spMk id="32" creationId="{509138BE-032E-63E6-1A27-EC9B3CB2775B}"/>
          </ac:spMkLst>
        </pc:spChg>
        <pc:spChg chg="mod">
          <ac:chgData name="Yunus Emre Yavuz" userId="0c377b41ea0fda7e" providerId="LiveId" clId="{F682CE88-069A-4BFF-A2C2-2CF16E1A360C}" dt="2024-06-08T21:21:12.836" v="13092" actId="207"/>
          <ac:spMkLst>
            <pc:docMk/>
            <pc:sldMk cId="3601945166" sldId="304"/>
            <ac:spMk id="71" creationId="{4A368662-485A-4D20-38FF-383BF2225D39}"/>
          </ac:spMkLst>
        </pc:spChg>
        <pc:grpChg chg="add mod">
          <ac:chgData name="Yunus Emre Yavuz" userId="0c377b41ea0fda7e" providerId="LiveId" clId="{F682CE88-069A-4BFF-A2C2-2CF16E1A360C}" dt="2024-06-08T21:30:58.978" v="13250" actId="1076"/>
          <ac:grpSpMkLst>
            <pc:docMk/>
            <pc:sldMk cId="3601945166" sldId="304"/>
            <ac:grpSpMk id="6" creationId="{3A18B86A-7F15-BC6C-E530-C9E1198BA2D9}"/>
          </ac:grpSpMkLst>
        </pc:grpChg>
        <pc:grpChg chg="mod">
          <ac:chgData name="Yunus Emre Yavuz" userId="0c377b41ea0fda7e" providerId="LiveId" clId="{F682CE88-069A-4BFF-A2C2-2CF16E1A360C}" dt="2024-06-08T21:26:58.142" v="13196"/>
          <ac:grpSpMkLst>
            <pc:docMk/>
            <pc:sldMk cId="3601945166" sldId="304"/>
            <ac:grpSpMk id="15" creationId="{D3CBE3D6-92FA-F089-6F48-0B319ECBEDAD}"/>
          </ac:grpSpMkLst>
        </pc:grpChg>
        <pc:grpChg chg="del">
          <ac:chgData name="Yunus Emre Yavuz" userId="0c377b41ea0fda7e" providerId="LiveId" clId="{F682CE88-069A-4BFF-A2C2-2CF16E1A360C}" dt="2024-06-08T21:26:57.133" v="13195" actId="478"/>
          <ac:grpSpMkLst>
            <pc:docMk/>
            <pc:sldMk cId="3601945166" sldId="304"/>
            <ac:grpSpMk id="65" creationId="{B9F124C9-CEAB-C8E9-3582-61D410BB3632}"/>
          </ac:grpSpMkLst>
        </pc:grpChg>
        <pc:grpChg chg="mod">
          <ac:chgData name="Yunus Emre Yavuz" userId="0c377b41ea0fda7e" providerId="LiveId" clId="{F682CE88-069A-4BFF-A2C2-2CF16E1A360C}" dt="2024-06-02T21:45:28.782" v="11827" actId="1076"/>
          <ac:grpSpMkLst>
            <pc:docMk/>
            <pc:sldMk cId="3601945166" sldId="304"/>
            <ac:grpSpMk id="82" creationId="{693B822B-3CD6-6D14-0505-EB2C6B0966F3}"/>
          </ac:grpSpMkLst>
        </pc:grpChg>
        <pc:picChg chg="add mod">
          <ac:chgData name="Yunus Emre Yavuz" userId="0c377b41ea0fda7e" providerId="LiveId" clId="{F682CE88-069A-4BFF-A2C2-2CF16E1A360C}" dt="2024-06-02T21:45:26.978" v="11825"/>
          <ac:picMkLst>
            <pc:docMk/>
            <pc:sldMk cId="3601945166" sldId="304"/>
            <ac:picMk id="6" creationId="{EF9DAF78-9207-FA7C-4B66-B445C8D91421}"/>
          </ac:picMkLst>
        </pc:picChg>
        <pc:picChg chg="add mod">
          <ac:chgData name="Yunus Emre Yavuz" userId="0c377b41ea0fda7e" providerId="LiveId" clId="{F682CE88-069A-4BFF-A2C2-2CF16E1A360C}" dt="2024-06-02T21:45:26.978" v="11825"/>
          <ac:picMkLst>
            <pc:docMk/>
            <pc:sldMk cId="3601945166" sldId="304"/>
            <ac:picMk id="15" creationId="{F0BB0756-75C0-E54F-0378-D12D6A874EB9}"/>
          </ac:picMkLst>
        </pc:picChg>
        <pc:picChg chg="add del mod">
          <ac:chgData name="Yunus Emre Yavuz" userId="0c377b41ea0fda7e" providerId="LiveId" clId="{F682CE88-069A-4BFF-A2C2-2CF16E1A360C}" dt="2024-06-02T21:46:05.887" v="11834" actId="478"/>
          <ac:picMkLst>
            <pc:docMk/>
            <pc:sldMk cId="3601945166" sldId="304"/>
            <ac:picMk id="29" creationId="{0F159E7B-793C-979C-B3E0-ED7973975B9E}"/>
          </ac:picMkLst>
        </pc:picChg>
        <pc:picChg chg="mod">
          <ac:chgData name="Yunus Emre Yavuz" userId="0c377b41ea0fda7e" providerId="LiveId" clId="{F682CE88-069A-4BFF-A2C2-2CF16E1A360C}" dt="2024-06-08T21:30:58.948" v="13249" actId="14100"/>
          <ac:picMkLst>
            <pc:docMk/>
            <pc:sldMk cId="3601945166" sldId="304"/>
            <ac:picMk id="29" creationId="{F5BE8CAC-FA2D-F6C9-2351-A4817BB6C0C7}"/>
          </ac:picMkLst>
        </pc:picChg>
        <pc:picChg chg="add del mod">
          <ac:chgData name="Yunus Emre Yavuz" userId="0c377b41ea0fda7e" providerId="LiveId" clId="{F682CE88-069A-4BFF-A2C2-2CF16E1A360C}" dt="2024-06-02T21:46:05.887" v="11834" actId="478"/>
          <ac:picMkLst>
            <pc:docMk/>
            <pc:sldMk cId="3601945166" sldId="304"/>
            <ac:picMk id="30" creationId="{036C9E94-26E9-A899-065D-981ADDDB6017}"/>
          </ac:picMkLst>
        </pc:picChg>
        <pc:picChg chg="mod">
          <ac:chgData name="Yunus Emre Yavuz" userId="0c377b41ea0fda7e" providerId="LiveId" clId="{F682CE88-069A-4BFF-A2C2-2CF16E1A360C}" dt="2024-06-08T21:30:57.956" v="13242" actId="14100"/>
          <ac:picMkLst>
            <pc:docMk/>
            <pc:sldMk cId="3601945166" sldId="304"/>
            <ac:picMk id="30" creationId="{AC723862-67F5-9A44-D148-FB3CAFE50C8A}"/>
          </ac:picMkLst>
        </pc:picChg>
      </pc:sldChg>
      <pc:sldChg chg="modSp add del mod">
        <pc:chgData name="Yunus Emre Yavuz" userId="0c377b41ea0fda7e" providerId="LiveId" clId="{F682CE88-069A-4BFF-A2C2-2CF16E1A360C}" dt="2024-05-29T13:24:20.472" v="7837" actId="2696"/>
        <pc:sldMkLst>
          <pc:docMk/>
          <pc:sldMk cId="340167362" sldId="305"/>
        </pc:sldMkLst>
        <pc:spChg chg="mod">
          <ac:chgData name="Yunus Emre Yavuz" userId="0c377b41ea0fda7e" providerId="LiveId" clId="{F682CE88-069A-4BFF-A2C2-2CF16E1A360C}" dt="2024-05-29T13:19:52.361" v="7791" actId="20577"/>
          <ac:spMkLst>
            <pc:docMk/>
            <pc:sldMk cId="340167362" sldId="305"/>
            <ac:spMk id="2" creationId="{AD02F651-254A-232C-AF6A-3DD1401CD0EB}"/>
          </ac:spMkLst>
        </pc:spChg>
      </pc:sldChg>
      <pc:sldChg chg="delSp modSp add del mod modTransition">
        <pc:chgData name="Yunus Emre Yavuz" userId="0c377b41ea0fda7e" providerId="LiveId" clId="{F682CE88-069A-4BFF-A2C2-2CF16E1A360C}" dt="2024-06-08T21:32:40.994" v="13341" actId="47"/>
        <pc:sldMkLst>
          <pc:docMk/>
          <pc:sldMk cId="2841622553" sldId="306"/>
        </pc:sldMkLst>
        <pc:spChg chg="mod">
          <ac:chgData name="Yunus Emre Yavuz" userId="0c377b41ea0fda7e" providerId="LiveId" clId="{F682CE88-069A-4BFF-A2C2-2CF16E1A360C}" dt="2024-05-29T15:41:02.175" v="8499" actId="20577"/>
          <ac:spMkLst>
            <pc:docMk/>
            <pc:sldMk cId="2841622553" sldId="306"/>
            <ac:spMk id="2" creationId="{AD02F651-254A-232C-AF6A-3DD1401CD0EB}"/>
          </ac:spMkLst>
        </pc:spChg>
        <pc:grpChg chg="del">
          <ac:chgData name="Yunus Emre Yavuz" userId="0c377b41ea0fda7e" providerId="LiveId" clId="{F682CE88-069A-4BFF-A2C2-2CF16E1A360C}" dt="2024-05-29T13:23:36.950" v="7793" actId="478"/>
          <ac:grpSpMkLst>
            <pc:docMk/>
            <pc:sldMk cId="2841622553" sldId="306"/>
            <ac:grpSpMk id="65" creationId="{B9F124C9-CEAB-C8E9-3582-61D410BB3632}"/>
          </ac:grpSpMkLst>
        </pc:grpChg>
        <pc:grpChg chg="del">
          <ac:chgData name="Yunus Emre Yavuz" userId="0c377b41ea0fda7e" providerId="LiveId" clId="{F682CE88-069A-4BFF-A2C2-2CF16E1A360C}" dt="2024-05-29T13:23:37.349" v="7794" actId="478"/>
          <ac:grpSpMkLst>
            <pc:docMk/>
            <pc:sldMk cId="2841622553" sldId="306"/>
            <ac:grpSpMk id="66" creationId="{084BBD83-55FF-CBD1-E1FE-D6617187F6B0}"/>
          </ac:grpSpMkLst>
        </pc:grpChg>
        <pc:grpChg chg="del">
          <ac:chgData name="Yunus Emre Yavuz" userId="0c377b41ea0fda7e" providerId="LiveId" clId="{F682CE88-069A-4BFF-A2C2-2CF16E1A360C}" dt="2024-05-29T13:23:37.981" v="7795" actId="478"/>
          <ac:grpSpMkLst>
            <pc:docMk/>
            <pc:sldMk cId="2841622553" sldId="306"/>
            <ac:grpSpMk id="82" creationId="{693B822B-3CD6-6D14-0505-EB2C6B0966F3}"/>
          </ac:grpSpMkLst>
        </pc:grpChg>
      </pc:sldChg>
      <pc:sldChg chg="addSp delSp modSp add del mod ord modTransition setBg">
        <pc:chgData name="Yunus Emre Yavuz" userId="0c377b41ea0fda7e" providerId="LiveId" clId="{F682CE88-069A-4BFF-A2C2-2CF16E1A360C}" dt="2024-06-21T14:15:11.238" v="19083" actId="2696"/>
        <pc:sldMkLst>
          <pc:docMk/>
          <pc:sldMk cId="3574489363" sldId="307"/>
        </pc:sldMkLst>
        <pc:spChg chg="add del mod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2" creationId="{39B368FF-8FE1-6706-E3F7-BAD8A88E86EE}"/>
          </ac:spMkLst>
        </pc:spChg>
        <pc:spChg chg="mod">
          <ac:chgData name="Yunus Emre Yavuz" userId="0c377b41ea0fda7e" providerId="LiveId" clId="{F682CE88-069A-4BFF-A2C2-2CF16E1A360C}" dt="2024-06-02T20:55:13.648" v="11412" actId="1038"/>
          <ac:spMkLst>
            <pc:docMk/>
            <pc:sldMk cId="3574489363" sldId="307"/>
            <ac:spMk id="14" creationId="{3997E584-D10E-1FE1-44FF-F0D71D1F9D1C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18" creationId="{B5FF62B5-59A0-A327-544D-2FA20D740CC3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19" creationId="{CA5341C3-687C-5B4D-83C8-43FE2A559DA8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20" creationId="{2BA09C2F-785C-2B6F-2A3B-77FEEA93AEAD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21" creationId="{E9B41E9E-296D-A794-43E3-1BAA9D2CE0F0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22" creationId="{F611026C-DD76-8E1D-8692-9B6EC2B3EFFB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23" creationId="{E38F2669-CBAD-2A3E-410A-02E4543B51C2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24" creationId="{ABBF0CC5-0209-0D01-1422-ADCFDBA0ABC6}"/>
          </ac:spMkLst>
        </pc:spChg>
        <pc:spChg chg="mod">
          <ac:chgData name="Yunus Emre Yavuz" userId="0c377b41ea0fda7e" providerId="LiveId" clId="{F682CE88-069A-4BFF-A2C2-2CF16E1A360C}" dt="2024-06-09T22:19:05.350" v="14163" actId="207"/>
          <ac:spMkLst>
            <pc:docMk/>
            <pc:sldMk cId="3574489363" sldId="307"/>
            <ac:spMk id="25" creationId="{A8D593AA-F899-7591-55C7-BCB61EF383CB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26" creationId="{99FA6082-3FFE-FB40-56B2-400FE53D9140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27" creationId="{89796729-40EB-D273-58F6-BD77B5F8CD7F}"/>
          </ac:spMkLst>
        </pc:spChg>
        <pc:spChg chg="mod">
          <ac:chgData name="Yunus Emre Yavuz" userId="0c377b41ea0fda7e" providerId="LiveId" clId="{F682CE88-069A-4BFF-A2C2-2CF16E1A360C}" dt="2024-06-09T22:19:09.888" v="14166" actId="207"/>
          <ac:spMkLst>
            <pc:docMk/>
            <pc:sldMk cId="3574489363" sldId="307"/>
            <ac:spMk id="28" creationId="{FA4A26B3-A5D4-C5FA-688C-B204C7D32770}"/>
          </ac:spMkLst>
        </pc:spChg>
        <pc:spChg chg="del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29" creationId="{BC4AED4E-4952-C88B-0A7C-B4E3B35F7573}"/>
          </ac:spMkLst>
        </pc:spChg>
        <pc:spChg chg="del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30" creationId="{04D76637-FDA5-DB8F-0511-E4BB0F1F9162}"/>
          </ac:spMkLst>
        </pc:spChg>
        <pc:spChg chg="del mod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31" creationId="{D1A58CA3-0714-8AEF-9DC6-3903E93C654D}"/>
          </ac:spMkLst>
        </pc:spChg>
        <pc:spChg chg="del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32" creationId="{207D2514-BEA3-FB21-B431-E09B063CD33C}"/>
          </ac:spMkLst>
        </pc:spChg>
        <pc:spChg chg="del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33" creationId="{FB4ED2B4-FD8C-AA37-8097-C0D5A73C965D}"/>
          </ac:spMkLst>
        </pc:spChg>
        <pc:spChg chg="del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34" creationId="{E8D88992-023A-DAF4-240D-31843D614997}"/>
          </ac:spMkLst>
        </pc:spChg>
        <pc:spChg chg="del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35" creationId="{CCD15572-898D-1B2A-890D-3925FA3C0E9F}"/>
          </ac:spMkLst>
        </pc:spChg>
        <pc:spChg chg="del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36" creationId="{BE65A0C7-F220-85A9-D694-1CBADA522F2F}"/>
          </ac:spMkLst>
        </pc:spChg>
        <pc:spChg chg="del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37" creationId="{D0DEA107-6003-DE68-81C0-09713C6807B2}"/>
          </ac:spMkLst>
        </pc:spChg>
        <pc:spChg chg="del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38" creationId="{5BB537D2-3280-75EB-60E9-674D55C1C1D5}"/>
          </ac:spMkLst>
        </pc:spChg>
        <pc:spChg chg="del mod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39" creationId="{A76BD60F-42D8-3D8A-A16D-9BF9D09186ED}"/>
          </ac:spMkLst>
        </pc:spChg>
        <pc:spChg chg="del mod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40" creationId="{A53DB017-1453-44CD-8B90-8B53C3BFBDD1}"/>
          </ac:spMkLst>
        </pc:spChg>
        <pc:spChg chg="del mod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41" creationId="{82A7C781-8A28-CFE6-16A5-AA977B4C9164}"/>
          </ac:spMkLst>
        </pc:spChg>
        <pc:spChg chg="del mod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6-09T22:18:43.612" v="14158" actId="478"/>
          <ac:spMkLst>
            <pc:docMk/>
            <pc:sldMk cId="3574489363" sldId="307"/>
            <ac:spMk id="49" creationId="{C2A395F0-3651-AC2D-D9FD-D9C0EAD4D6B3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50" creationId="{7D269C70-DA02-532D-B57B-ED8E39A0EF7E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51" creationId="{473AA39C-9949-02AB-8F2C-7FC30F7D2124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52" creationId="{5C1BBCCF-0D0B-4D23-25D7-2D1124678E7E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53" creationId="{84EBCB4D-AA98-384B-D839-91F40DB28BCB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54" creationId="{C52D8C99-C140-EB86-F459-A782DEAE1731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55" creationId="{3D6081BB-E693-0390-D8B6-D1A896D01945}"/>
          </ac:spMkLst>
        </pc:spChg>
        <pc:spChg chg="mod">
          <ac:chgData name="Yunus Emre Yavuz" userId="0c377b41ea0fda7e" providerId="LiveId" clId="{F682CE88-069A-4BFF-A2C2-2CF16E1A360C}" dt="2024-06-09T22:18:45.429" v="14159"/>
          <ac:spMkLst>
            <pc:docMk/>
            <pc:sldMk cId="3574489363" sldId="307"/>
            <ac:spMk id="56" creationId="{616369F7-D6E1-D060-8B37-D83F07D3732C}"/>
          </ac:spMkLst>
        </pc:spChg>
        <pc:spChg chg="add mod">
          <ac:chgData name="Yunus Emre Yavuz" userId="0c377b41ea0fda7e" providerId="LiveId" clId="{F682CE88-069A-4BFF-A2C2-2CF16E1A360C}" dt="2024-06-09T22:19:26.570" v="14206" actId="1038"/>
          <ac:spMkLst>
            <pc:docMk/>
            <pc:sldMk cId="3574489363" sldId="307"/>
            <ac:spMk id="57" creationId="{A295E8B2-DFC4-BF3B-309A-8E91C0C91E3A}"/>
          </ac:spMkLst>
        </pc:spChg>
        <pc:grpChg chg="add mod">
          <ac:chgData name="Yunus Emre Yavuz" userId="0c377b41ea0fda7e" providerId="LiveId" clId="{F682CE88-069A-4BFF-A2C2-2CF16E1A360C}" dt="2024-06-09T22:18:45.429" v="14159"/>
          <ac:grpSpMkLst>
            <pc:docMk/>
            <pc:sldMk cId="3574489363" sldId="307"/>
            <ac:grpSpMk id="4" creationId="{4C1273B0-56D9-5FDC-DE3F-8310AEBB0004}"/>
          </ac:grpSpMkLst>
        </pc:grpChg>
        <pc:grpChg chg="mod">
          <ac:chgData name="Yunus Emre Yavuz" userId="0c377b41ea0fda7e" providerId="LiveId" clId="{F682CE88-069A-4BFF-A2C2-2CF16E1A360C}" dt="2024-06-09T22:18:45.429" v="14159"/>
          <ac:grpSpMkLst>
            <pc:docMk/>
            <pc:sldMk cId="3574489363" sldId="307"/>
            <ac:grpSpMk id="5" creationId="{3F256ADF-F106-0483-2BD8-99DD223BBD87}"/>
          </ac:grpSpMkLst>
        </pc:grpChg>
        <pc:grpChg chg="mod">
          <ac:chgData name="Yunus Emre Yavuz" userId="0c377b41ea0fda7e" providerId="LiveId" clId="{F682CE88-069A-4BFF-A2C2-2CF16E1A360C}" dt="2024-06-09T22:18:45.429" v="14159"/>
          <ac:grpSpMkLst>
            <pc:docMk/>
            <pc:sldMk cId="3574489363" sldId="307"/>
            <ac:grpSpMk id="11" creationId="{C0BB1207-04E4-EE29-5D59-FCFF9A925863}"/>
          </ac:grpSpMkLst>
        </pc:grpChg>
        <pc:grpChg chg="mod">
          <ac:chgData name="Yunus Emre Yavuz" userId="0c377b41ea0fda7e" providerId="LiveId" clId="{F682CE88-069A-4BFF-A2C2-2CF16E1A360C}" dt="2024-06-09T22:18:45.429" v="14159"/>
          <ac:grpSpMkLst>
            <pc:docMk/>
            <pc:sldMk cId="3574489363" sldId="307"/>
            <ac:grpSpMk id="12" creationId="{F48E1502-B46C-5C24-1574-A41C28DCCA9C}"/>
          </ac:grpSpMkLst>
        </pc:grpChg>
        <pc:grpChg chg="mod">
          <ac:chgData name="Yunus Emre Yavuz" userId="0c377b41ea0fda7e" providerId="LiveId" clId="{F682CE88-069A-4BFF-A2C2-2CF16E1A360C}" dt="2024-06-09T22:18:45.429" v="14159"/>
          <ac:grpSpMkLst>
            <pc:docMk/>
            <pc:sldMk cId="3574489363" sldId="307"/>
            <ac:grpSpMk id="13" creationId="{32019E22-A269-B471-CE07-0BC06B5F82CD}"/>
          </ac:grpSpMkLst>
        </pc:grpChg>
        <pc:grpChg chg="mod">
          <ac:chgData name="Yunus Emre Yavuz" userId="0c377b41ea0fda7e" providerId="LiveId" clId="{F682CE88-069A-4BFF-A2C2-2CF16E1A360C}" dt="2024-06-09T22:18:45.429" v="14159"/>
          <ac:grpSpMkLst>
            <pc:docMk/>
            <pc:sldMk cId="3574489363" sldId="307"/>
            <ac:grpSpMk id="15" creationId="{D0FC0A70-A90A-5FEC-9189-D6641E9BB756}"/>
          </ac:grpSpMkLst>
        </pc:grpChg>
        <pc:grpChg chg="mod">
          <ac:chgData name="Yunus Emre Yavuz" userId="0c377b41ea0fda7e" providerId="LiveId" clId="{F682CE88-069A-4BFF-A2C2-2CF16E1A360C}" dt="2024-06-09T22:18:45.429" v="14159"/>
          <ac:grpSpMkLst>
            <pc:docMk/>
            <pc:sldMk cId="3574489363" sldId="307"/>
            <ac:grpSpMk id="16" creationId="{E605FA4E-B696-20C7-9783-B75CE350FA3E}"/>
          </ac:grpSpMkLst>
        </pc:grpChg>
        <pc:grpChg chg="mod">
          <ac:chgData name="Yunus Emre Yavuz" userId="0c377b41ea0fda7e" providerId="LiveId" clId="{F682CE88-069A-4BFF-A2C2-2CF16E1A360C}" dt="2024-06-09T22:18:45.429" v="14159"/>
          <ac:grpSpMkLst>
            <pc:docMk/>
            <pc:sldMk cId="3574489363" sldId="307"/>
            <ac:grpSpMk id="17" creationId="{6F45E30D-C00F-1080-D4BF-46CBAF1CE414}"/>
          </ac:grpSpMkLst>
        </pc:grpChg>
        <pc:picChg chg="add mod">
          <ac:chgData name="Yunus Emre Yavuz" userId="0c377b41ea0fda7e" providerId="LiveId" clId="{F682CE88-069A-4BFF-A2C2-2CF16E1A360C}" dt="2024-05-29T13:27:15.306" v="7864" actId="1076"/>
          <ac:picMkLst>
            <pc:docMk/>
            <pc:sldMk cId="3574489363" sldId="307"/>
            <ac:picMk id="3" creationId="{5A24D41C-0B40-BF05-2B1E-DADA52C0AFB4}"/>
          </ac:picMkLst>
        </pc:picChg>
        <pc:picChg chg="del">
          <ac:chgData name="Yunus Emre Yavuz" userId="0c377b41ea0fda7e" providerId="LiveId" clId="{F682CE88-069A-4BFF-A2C2-2CF16E1A360C}" dt="2024-05-29T13:27:16.559" v="7865" actId="478"/>
          <ac:picMkLst>
            <pc:docMk/>
            <pc:sldMk cId="3574489363" sldId="307"/>
            <ac:picMk id="17" creationId="{0A581E5D-8359-55BB-F530-8AA8E1A422AD}"/>
          </ac:picMkLst>
        </pc:picChg>
        <pc:picChg chg="del">
          <ac:chgData name="Yunus Emre Yavuz" userId="0c377b41ea0fda7e" providerId="LiveId" clId="{F682CE88-069A-4BFF-A2C2-2CF16E1A360C}" dt="2024-05-29T13:27:17.478" v="7866" actId="478"/>
          <ac:picMkLst>
            <pc:docMk/>
            <pc:sldMk cId="3574489363" sldId="307"/>
            <ac:picMk id="19" creationId="{8DDF2360-4BDA-7424-F8F8-A7C335EBB48B}"/>
          </ac:picMkLst>
        </pc:picChg>
        <pc:cxnChg chg="mod">
          <ac:chgData name="Yunus Emre Yavuz" userId="0c377b41ea0fda7e" providerId="LiveId" clId="{F682CE88-069A-4BFF-A2C2-2CF16E1A360C}" dt="2024-06-09T22:18:45.429" v="14159"/>
          <ac:cxnSpMkLst>
            <pc:docMk/>
            <pc:sldMk cId="3574489363" sldId="307"/>
            <ac:cxnSpMk id="6" creationId="{23A744D3-2611-EBE2-F5F7-E2816D546D91}"/>
          </ac:cxnSpMkLst>
        </pc:cxnChg>
        <pc:cxnChg chg="mod">
          <ac:chgData name="Yunus Emre Yavuz" userId="0c377b41ea0fda7e" providerId="LiveId" clId="{F682CE88-069A-4BFF-A2C2-2CF16E1A360C}" dt="2024-06-09T22:18:45.429" v="14159"/>
          <ac:cxnSpMkLst>
            <pc:docMk/>
            <pc:sldMk cId="3574489363" sldId="307"/>
            <ac:cxnSpMk id="7" creationId="{DAE14B36-A427-7D68-53C5-DAB76FD1C41E}"/>
          </ac:cxnSpMkLst>
        </pc:cxnChg>
        <pc:cxnChg chg="mod">
          <ac:chgData name="Yunus Emre Yavuz" userId="0c377b41ea0fda7e" providerId="LiveId" clId="{F682CE88-069A-4BFF-A2C2-2CF16E1A360C}" dt="2024-06-09T22:18:45.429" v="14159"/>
          <ac:cxnSpMkLst>
            <pc:docMk/>
            <pc:sldMk cId="3574489363" sldId="307"/>
            <ac:cxnSpMk id="8" creationId="{A822F93A-14D6-48E2-A40C-A91600AAA243}"/>
          </ac:cxnSpMkLst>
        </pc:cxnChg>
        <pc:cxnChg chg="mod">
          <ac:chgData name="Yunus Emre Yavuz" userId="0c377b41ea0fda7e" providerId="LiveId" clId="{F682CE88-069A-4BFF-A2C2-2CF16E1A360C}" dt="2024-06-09T22:18:45.429" v="14159"/>
          <ac:cxnSpMkLst>
            <pc:docMk/>
            <pc:sldMk cId="3574489363" sldId="307"/>
            <ac:cxnSpMk id="9" creationId="{16342F7D-69B5-0B33-4840-D1214CDAAEEE}"/>
          </ac:cxnSpMkLst>
        </pc:cxnChg>
        <pc:cxnChg chg="mod">
          <ac:chgData name="Yunus Emre Yavuz" userId="0c377b41ea0fda7e" providerId="LiveId" clId="{F682CE88-069A-4BFF-A2C2-2CF16E1A360C}" dt="2024-06-09T22:18:45.429" v="14159"/>
          <ac:cxnSpMkLst>
            <pc:docMk/>
            <pc:sldMk cId="3574489363" sldId="307"/>
            <ac:cxnSpMk id="10" creationId="{FB8293DE-295A-46AA-8C61-E8ACF39A5987}"/>
          </ac:cxnSpMkLst>
        </pc:cxnChg>
        <pc:cxnChg chg="del">
          <ac:chgData name="Yunus Emre Yavuz" userId="0c377b41ea0fda7e" providerId="LiveId" clId="{F682CE88-069A-4BFF-A2C2-2CF16E1A360C}" dt="2024-06-09T22:18:43.612" v="14158" actId="478"/>
          <ac:cxnSpMkLst>
            <pc:docMk/>
            <pc:sldMk cId="3574489363" sldId="307"/>
            <ac:cxnSpMk id="43" creationId="{017EE06F-B226-6DC0-CD90-71A3BA2B401F}"/>
          </ac:cxnSpMkLst>
        </pc:cxnChg>
        <pc:cxnChg chg="del">
          <ac:chgData name="Yunus Emre Yavuz" userId="0c377b41ea0fda7e" providerId="LiveId" clId="{F682CE88-069A-4BFF-A2C2-2CF16E1A360C}" dt="2024-06-09T22:18:43.612" v="14158" actId="478"/>
          <ac:cxnSpMkLst>
            <pc:docMk/>
            <pc:sldMk cId="3574489363" sldId="307"/>
            <ac:cxnSpMk id="44" creationId="{5229CF68-1C5F-7033-93F5-EFCE05CC36C3}"/>
          </ac:cxnSpMkLst>
        </pc:cxnChg>
        <pc:cxnChg chg="del">
          <ac:chgData name="Yunus Emre Yavuz" userId="0c377b41ea0fda7e" providerId="LiveId" clId="{F682CE88-069A-4BFF-A2C2-2CF16E1A360C}" dt="2024-06-09T22:18:43.612" v="14158" actId="478"/>
          <ac:cxnSpMkLst>
            <pc:docMk/>
            <pc:sldMk cId="3574489363" sldId="307"/>
            <ac:cxnSpMk id="45" creationId="{85D6D165-A300-570B-A317-5BBE0B38726D}"/>
          </ac:cxnSpMkLst>
        </pc:cxnChg>
        <pc:cxnChg chg="del">
          <ac:chgData name="Yunus Emre Yavuz" userId="0c377b41ea0fda7e" providerId="LiveId" clId="{F682CE88-069A-4BFF-A2C2-2CF16E1A360C}" dt="2024-06-09T22:18:43.612" v="14158" actId="478"/>
          <ac:cxnSpMkLst>
            <pc:docMk/>
            <pc:sldMk cId="3574489363" sldId="307"/>
            <ac:cxnSpMk id="46" creationId="{B9708083-3C6F-038F-58F8-217DF7BA4BF8}"/>
          </ac:cxnSpMkLst>
        </pc:cxnChg>
        <pc:cxnChg chg="del">
          <ac:chgData name="Yunus Emre Yavuz" userId="0c377b41ea0fda7e" providerId="LiveId" clId="{F682CE88-069A-4BFF-A2C2-2CF16E1A360C}" dt="2024-06-09T22:18:43.612" v="14158" actId="478"/>
          <ac:cxnSpMkLst>
            <pc:docMk/>
            <pc:sldMk cId="3574489363" sldId="307"/>
            <ac:cxnSpMk id="47" creationId="{B75F34D5-C0E9-7DDE-EF83-9C5CACB305A8}"/>
          </ac:cxnSpMkLst>
        </pc:cxnChg>
        <pc:cxnChg chg="del">
          <ac:chgData name="Yunus Emre Yavuz" userId="0c377b41ea0fda7e" providerId="LiveId" clId="{F682CE88-069A-4BFF-A2C2-2CF16E1A360C}" dt="2024-06-09T22:18:43.612" v="14158" actId="478"/>
          <ac:cxnSpMkLst>
            <pc:docMk/>
            <pc:sldMk cId="3574489363" sldId="307"/>
            <ac:cxnSpMk id="48" creationId="{70E3BA57-7E7A-BFD7-AA18-99266B65F8EE}"/>
          </ac:cxnSpMkLst>
        </pc:cxnChg>
      </pc:sldChg>
      <pc:sldChg chg="addSp delSp modSp add del mod modTransition modClrScheme chgLayout">
        <pc:chgData name="Yunus Emre Yavuz" userId="0c377b41ea0fda7e" providerId="LiveId" clId="{F682CE88-069A-4BFF-A2C2-2CF16E1A360C}" dt="2024-06-10T15:27:09.143" v="14776" actId="2696"/>
        <pc:sldMkLst>
          <pc:docMk/>
          <pc:sldMk cId="4165399781" sldId="308"/>
        </pc:sldMkLst>
        <pc:spChg chg="add mod ord">
          <ac:chgData name="Yunus Emre Yavuz" userId="0c377b41ea0fda7e" providerId="LiveId" clId="{F682CE88-069A-4BFF-A2C2-2CF16E1A360C}" dt="2024-05-29T13:37:45.205" v="8081" actId="1035"/>
          <ac:spMkLst>
            <pc:docMk/>
            <pc:sldMk cId="4165399781" sldId="308"/>
            <ac:spMk id="2" creationId="{845BF65A-5BC8-ED7A-8042-0B4FD975099B}"/>
          </ac:spMkLst>
        </pc:spChg>
        <pc:spChg chg="add del mod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3" creationId="{184CDAA5-294B-B724-B28D-02C2A476901C}"/>
          </ac:spMkLst>
        </pc:spChg>
        <pc:spChg chg="add del mod ord">
          <ac:chgData name="Yunus Emre Yavuz" userId="0c377b41ea0fda7e" providerId="LiveId" clId="{F682CE88-069A-4BFF-A2C2-2CF16E1A360C}" dt="2024-05-29T13:32:42.593" v="7912"/>
          <ac:spMkLst>
            <pc:docMk/>
            <pc:sldMk cId="4165399781" sldId="308"/>
            <ac:spMk id="4" creationId="{DFFE5AEF-65B3-201F-4AC9-A1114DE7CBFD}"/>
          </ac:spMkLst>
        </pc:spChg>
        <pc:spChg chg="add del mod">
          <ac:chgData name="Yunus Emre Yavuz" userId="0c377b41ea0fda7e" providerId="LiveId" clId="{F682CE88-069A-4BFF-A2C2-2CF16E1A360C}" dt="2024-05-29T13:33:31.979" v="7922" actId="478"/>
          <ac:spMkLst>
            <pc:docMk/>
            <pc:sldMk cId="4165399781" sldId="308"/>
            <ac:spMk id="8" creationId="{F3129E94-AD31-5201-D57A-8BBF2CE4F643}"/>
          </ac:spMkLst>
        </pc:spChg>
        <pc:spChg chg="del">
          <ac:chgData name="Yunus Emre Yavuz" userId="0c377b41ea0fda7e" providerId="LiveId" clId="{F682CE88-069A-4BFF-A2C2-2CF16E1A360C}" dt="2024-05-29T13:31:05.203" v="7887" actId="478"/>
          <ac:spMkLst>
            <pc:docMk/>
            <pc:sldMk cId="4165399781" sldId="308"/>
            <ac:spMk id="14" creationId="{3997E584-D10E-1FE1-44FF-F0D71D1F9D1C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19" creationId="{10115A50-5703-D392-5D48-B8A3C939CC4B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20" creationId="{F479D25A-88F3-7914-7208-5538FD64BCE1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21" creationId="{320B5C4E-9C0E-AC8B-B139-0D9AAE185763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22" creationId="{2A481BE9-49E4-1CD5-0F22-F73BDD174E2F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23" creationId="{A13C537E-FE58-29AA-AE7E-F5CB09326F6E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24" creationId="{860A2AD2-8B4C-2C42-725C-6DED03E6B078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25" creationId="{9384A7B0-0E08-43BF-F6B4-D23B17C97F77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26" creationId="{82797FAB-8A4E-71C5-A2FA-8B33542EADFE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27" creationId="{492F5246-750C-958D-85B5-9A459E297B1D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28" creationId="{31C9C56E-20E8-7D32-8F4E-3288C8C3E159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29" creationId="{BC4AED4E-4952-C88B-0A7C-B4E3B35F7573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30" creationId="{04D76637-FDA5-DB8F-0511-E4BB0F1F9162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31" creationId="{D1A58CA3-0714-8AEF-9DC6-3903E93C654D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32" creationId="{207D2514-BEA3-FB21-B431-E09B063CD33C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33" creationId="{FB4ED2B4-FD8C-AA37-8097-C0D5A73C965D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34" creationId="{E8D88992-023A-DAF4-240D-31843D614997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35" creationId="{CCD15572-898D-1B2A-890D-3925FA3C0E9F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36" creationId="{BE65A0C7-F220-85A9-D694-1CBADA522F2F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37" creationId="{D0DEA107-6003-DE68-81C0-09713C6807B2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38" creationId="{5BB537D2-3280-75EB-60E9-674D55C1C1D5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39" creationId="{A76BD60F-42D8-3D8A-A16D-9BF9D09186ED}"/>
          </ac:spMkLst>
        </pc:spChg>
        <pc:spChg chg="del mod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40" creationId="{A53DB017-1453-44CD-8B90-8B53C3BFBDD1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41" creationId="{82A7C781-8A28-CFE6-16A5-AA977B4C9164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6-09T22:19:38.133" v="14207" actId="478"/>
          <ac:spMkLst>
            <pc:docMk/>
            <pc:sldMk cId="4165399781" sldId="308"/>
            <ac:spMk id="49" creationId="{C2A395F0-3651-AC2D-D9FD-D9C0EAD4D6B3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50" creationId="{97DF82F5-62B8-7C87-78A5-BEAD97DDE24E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51" creationId="{C653466A-94AE-6EA0-5D06-E17F3D5AED37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52" creationId="{A3213C30-561F-E812-D9F2-AB3FB2F9025A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53" creationId="{5D9B3B97-42F3-485C-8F36-579F0BB1B325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54" creationId="{0F4D36D4-0A3D-F109-88A5-8C4D5230E1DB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55" creationId="{F9D840DB-0705-EAC9-EF28-D81E7D20CF17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56" creationId="{313B0C69-D3D7-1FA7-9A8E-09520167C1CB}"/>
          </ac:spMkLst>
        </pc:spChg>
        <pc:spChg chg="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57" creationId="{6A32FE8F-192A-DDD1-E561-B069D0026FDB}"/>
          </ac:spMkLst>
        </pc:spChg>
        <pc:spChg chg="add mod">
          <ac:chgData name="Yunus Emre Yavuz" userId="0c377b41ea0fda7e" providerId="LiveId" clId="{F682CE88-069A-4BFF-A2C2-2CF16E1A360C}" dt="2024-06-09T22:19:39.002" v="14208"/>
          <ac:spMkLst>
            <pc:docMk/>
            <pc:sldMk cId="4165399781" sldId="308"/>
            <ac:spMk id="58" creationId="{43F17477-B702-AE58-8D8D-6B5116856266}"/>
          </ac:spMkLst>
        </pc:spChg>
        <pc:grpChg chg="add mod">
          <ac:chgData name="Yunus Emre Yavuz" userId="0c377b41ea0fda7e" providerId="LiveId" clId="{F682CE88-069A-4BFF-A2C2-2CF16E1A360C}" dt="2024-06-09T22:19:39.002" v="14208"/>
          <ac:grpSpMkLst>
            <pc:docMk/>
            <pc:sldMk cId="4165399781" sldId="308"/>
            <ac:grpSpMk id="4" creationId="{0E25F1FA-9550-3E77-CCAB-DDB546B9D622}"/>
          </ac:grpSpMkLst>
        </pc:grpChg>
        <pc:grpChg chg="mod">
          <ac:chgData name="Yunus Emre Yavuz" userId="0c377b41ea0fda7e" providerId="LiveId" clId="{F682CE88-069A-4BFF-A2C2-2CF16E1A360C}" dt="2024-06-09T22:19:39.002" v="14208"/>
          <ac:grpSpMkLst>
            <pc:docMk/>
            <pc:sldMk cId="4165399781" sldId="308"/>
            <ac:grpSpMk id="5" creationId="{15849EE6-C78B-5E88-71B0-E972BD548A05}"/>
          </ac:grpSpMkLst>
        </pc:grpChg>
        <pc:grpChg chg="mod">
          <ac:chgData name="Yunus Emre Yavuz" userId="0c377b41ea0fda7e" providerId="LiveId" clId="{F682CE88-069A-4BFF-A2C2-2CF16E1A360C}" dt="2024-06-09T22:19:39.002" v="14208"/>
          <ac:grpSpMkLst>
            <pc:docMk/>
            <pc:sldMk cId="4165399781" sldId="308"/>
            <ac:grpSpMk id="11" creationId="{C33859C3-16E8-E65F-4D2B-5824C2C1F098}"/>
          </ac:grpSpMkLst>
        </pc:grpChg>
        <pc:grpChg chg="mod">
          <ac:chgData name="Yunus Emre Yavuz" userId="0c377b41ea0fda7e" providerId="LiveId" clId="{F682CE88-069A-4BFF-A2C2-2CF16E1A360C}" dt="2024-06-09T22:19:39.002" v="14208"/>
          <ac:grpSpMkLst>
            <pc:docMk/>
            <pc:sldMk cId="4165399781" sldId="308"/>
            <ac:grpSpMk id="12" creationId="{DD84A28A-FA1B-6229-9136-286932879EDE}"/>
          </ac:grpSpMkLst>
        </pc:grpChg>
        <pc:grpChg chg="mod">
          <ac:chgData name="Yunus Emre Yavuz" userId="0c377b41ea0fda7e" providerId="LiveId" clId="{F682CE88-069A-4BFF-A2C2-2CF16E1A360C}" dt="2024-06-09T22:19:39.002" v="14208"/>
          <ac:grpSpMkLst>
            <pc:docMk/>
            <pc:sldMk cId="4165399781" sldId="308"/>
            <ac:grpSpMk id="13" creationId="{C54D02DF-6D97-0D29-76A9-A026D1BBC515}"/>
          </ac:grpSpMkLst>
        </pc:grpChg>
        <pc:grpChg chg="mod">
          <ac:chgData name="Yunus Emre Yavuz" userId="0c377b41ea0fda7e" providerId="LiveId" clId="{F682CE88-069A-4BFF-A2C2-2CF16E1A360C}" dt="2024-06-09T22:19:39.002" v="14208"/>
          <ac:grpSpMkLst>
            <pc:docMk/>
            <pc:sldMk cId="4165399781" sldId="308"/>
            <ac:grpSpMk id="14" creationId="{EDDE2EEC-DF65-C141-1C1F-90158D91FF37}"/>
          </ac:grpSpMkLst>
        </pc:grpChg>
        <pc:grpChg chg="mod">
          <ac:chgData name="Yunus Emre Yavuz" userId="0c377b41ea0fda7e" providerId="LiveId" clId="{F682CE88-069A-4BFF-A2C2-2CF16E1A360C}" dt="2024-06-09T22:19:39.002" v="14208"/>
          <ac:grpSpMkLst>
            <pc:docMk/>
            <pc:sldMk cId="4165399781" sldId="308"/>
            <ac:grpSpMk id="16" creationId="{BA97B11D-2B0B-1221-0660-1455D092039E}"/>
          </ac:grpSpMkLst>
        </pc:grpChg>
        <pc:grpChg chg="mod">
          <ac:chgData name="Yunus Emre Yavuz" userId="0c377b41ea0fda7e" providerId="LiveId" clId="{F682CE88-069A-4BFF-A2C2-2CF16E1A360C}" dt="2024-06-09T22:19:39.002" v="14208"/>
          <ac:grpSpMkLst>
            <pc:docMk/>
            <pc:sldMk cId="4165399781" sldId="308"/>
            <ac:grpSpMk id="18" creationId="{47E3F28F-049E-ACDE-D138-4855233609AA}"/>
          </ac:grpSpMkLst>
        </pc:grpChg>
        <pc:graphicFrameChg chg="add del mod ord modGraphic">
          <ac:chgData name="Yunus Emre Yavuz" userId="0c377b41ea0fda7e" providerId="LiveId" clId="{F682CE88-069A-4BFF-A2C2-2CF16E1A360C}" dt="2024-05-29T13:32:20.835" v="7911" actId="3680"/>
          <ac:graphicFrameMkLst>
            <pc:docMk/>
            <pc:sldMk cId="4165399781" sldId="308"/>
            <ac:graphicFrameMk id="5" creationId="{BB03AC50-724C-394C-AE26-BDEAB93341EC}"/>
          </ac:graphicFrameMkLst>
        </pc:graphicFrameChg>
        <pc:graphicFrameChg chg="add del mod modGraphic">
          <ac:chgData name="Yunus Emre Yavuz" userId="0c377b41ea0fda7e" providerId="LiveId" clId="{F682CE88-069A-4BFF-A2C2-2CF16E1A360C}" dt="2024-05-29T13:33:12.957" v="7916" actId="478"/>
          <ac:graphicFrameMkLst>
            <pc:docMk/>
            <pc:sldMk cId="4165399781" sldId="308"/>
            <ac:graphicFrameMk id="6" creationId="{C5014283-0F8F-1CBF-291C-1F4D15B85FA8}"/>
          </ac:graphicFrameMkLst>
        </pc:graphicFrameChg>
        <pc:graphicFrameChg chg="add mod">
          <ac:chgData name="Yunus Emre Yavuz" userId="0c377b41ea0fda7e" providerId="LiveId" clId="{F682CE88-069A-4BFF-A2C2-2CF16E1A360C}" dt="2024-05-29T13:33:26.869" v="7921"/>
          <ac:graphicFrameMkLst>
            <pc:docMk/>
            <pc:sldMk cId="4165399781" sldId="308"/>
            <ac:graphicFrameMk id="9" creationId="{79530622-D0F2-DD91-2994-DFEF59366F27}"/>
          </ac:graphicFrameMkLst>
        </pc:graphicFrameChg>
        <pc:graphicFrameChg chg="add mod">
          <ac:chgData name="Yunus Emre Yavuz" userId="0c377b41ea0fda7e" providerId="LiveId" clId="{F682CE88-069A-4BFF-A2C2-2CF16E1A360C}" dt="2024-05-29T13:33:43.890" v="7930"/>
          <ac:graphicFrameMkLst>
            <pc:docMk/>
            <pc:sldMk cId="4165399781" sldId="308"/>
            <ac:graphicFrameMk id="10" creationId="{95F5FD93-BB56-659B-FEA9-58BCAA7680F4}"/>
          </ac:graphicFrameMkLst>
        </pc:graphicFrameChg>
        <pc:graphicFrameChg chg="add del mod">
          <ac:chgData name="Yunus Emre Yavuz" userId="0c377b41ea0fda7e" providerId="LiveId" clId="{F682CE88-069A-4BFF-A2C2-2CF16E1A360C}" dt="2024-05-29T13:35:04.065" v="7937" actId="478"/>
          <ac:graphicFrameMkLst>
            <pc:docMk/>
            <pc:sldMk cId="4165399781" sldId="308"/>
            <ac:graphicFrameMk id="11" creationId="{46D024C5-828E-C9B8-17BA-7CF7C5D56CAA}"/>
          </ac:graphicFrameMkLst>
        </pc:graphicFrameChg>
        <pc:graphicFrameChg chg="add del mod modGraphic">
          <ac:chgData name="Yunus Emre Yavuz" userId="0c377b41ea0fda7e" providerId="LiveId" clId="{F682CE88-069A-4BFF-A2C2-2CF16E1A360C}" dt="2024-05-29T13:37:33.675" v="8051" actId="478"/>
          <ac:graphicFrameMkLst>
            <pc:docMk/>
            <pc:sldMk cId="4165399781" sldId="308"/>
            <ac:graphicFrameMk id="12" creationId="{7571469A-4EA5-CE84-5691-1CF85F0D644C}"/>
          </ac:graphicFrameMkLst>
        </pc:graphicFrameChg>
        <pc:picChg chg="del">
          <ac:chgData name="Yunus Emre Yavuz" userId="0c377b41ea0fda7e" providerId="LiveId" clId="{F682CE88-069A-4BFF-A2C2-2CF16E1A360C}" dt="2024-05-29T13:31:06.050" v="7888" actId="478"/>
          <ac:picMkLst>
            <pc:docMk/>
            <pc:sldMk cId="4165399781" sldId="308"/>
            <ac:picMk id="3" creationId="{5A24D41C-0B40-BF05-2B1E-DADA52C0AFB4}"/>
          </ac:picMkLst>
        </pc:picChg>
        <pc:picChg chg="add mod">
          <ac:chgData name="Yunus Emre Yavuz" userId="0c377b41ea0fda7e" providerId="LiveId" clId="{F682CE88-069A-4BFF-A2C2-2CF16E1A360C}" dt="2024-05-29T13:37:50.566" v="8082" actId="1076"/>
          <ac:picMkLst>
            <pc:docMk/>
            <pc:sldMk cId="4165399781" sldId="308"/>
            <ac:picMk id="15" creationId="{5D6EACCA-2FA1-1230-6EA3-DB36ABF25A8D}"/>
          </ac:picMkLst>
        </pc:picChg>
        <pc:picChg chg="add mod">
          <ac:chgData name="Yunus Emre Yavuz" userId="0c377b41ea0fda7e" providerId="LiveId" clId="{F682CE88-069A-4BFF-A2C2-2CF16E1A360C}" dt="2024-05-29T13:38:03.290" v="8084" actId="1076"/>
          <ac:picMkLst>
            <pc:docMk/>
            <pc:sldMk cId="4165399781" sldId="308"/>
            <ac:picMk id="17" creationId="{92AE4E09-C5C7-B9CA-218C-54E49F76C29A}"/>
          </ac:picMkLst>
        </pc:picChg>
        <pc:cxnChg chg="mod">
          <ac:chgData name="Yunus Emre Yavuz" userId="0c377b41ea0fda7e" providerId="LiveId" clId="{F682CE88-069A-4BFF-A2C2-2CF16E1A360C}" dt="2024-06-09T22:19:39.002" v="14208"/>
          <ac:cxnSpMkLst>
            <pc:docMk/>
            <pc:sldMk cId="4165399781" sldId="308"/>
            <ac:cxnSpMk id="6" creationId="{1E9736C6-C9A2-3850-B900-D47133588A43}"/>
          </ac:cxnSpMkLst>
        </pc:cxnChg>
        <pc:cxnChg chg="mod">
          <ac:chgData name="Yunus Emre Yavuz" userId="0c377b41ea0fda7e" providerId="LiveId" clId="{F682CE88-069A-4BFF-A2C2-2CF16E1A360C}" dt="2024-06-09T22:19:39.002" v="14208"/>
          <ac:cxnSpMkLst>
            <pc:docMk/>
            <pc:sldMk cId="4165399781" sldId="308"/>
            <ac:cxnSpMk id="7" creationId="{4B1AD2FE-F984-9DD6-0C22-81F96AB41496}"/>
          </ac:cxnSpMkLst>
        </pc:cxnChg>
        <pc:cxnChg chg="mod">
          <ac:chgData name="Yunus Emre Yavuz" userId="0c377b41ea0fda7e" providerId="LiveId" clId="{F682CE88-069A-4BFF-A2C2-2CF16E1A360C}" dt="2024-06-09T22:19:39.002" v="14208"/>
          <ac:cxnSpMkLst>
            <pc:docMk/>
            <pc:sldMk cId="4165399781" sldId="308"/>
            <ac:cxnSpMk id="8" creationId="{A39B14E3-797E-B715-647F-4B72354EFF6E}"/>
          </ac:cxnSpMkLst>
        </pc:cxnChg>
        <pc:cxnChg chg="mod">
          <ac:chgData name="Yunus Emre Yavuz" userId="0c377b41ea0fda7e" providerId="LiveId" clId="{F682CE88-069A-4BFF-A2C2-2CF16E1A360C}" dt="2024-06-09T22:19:39.002" v="14208"/>
          <ac:cxnSpMkLst>
            <pc:docMk/>
            <pc:sldMk cId="4165399781" sldId="308"/>
            <ac:cxnSpMk id="9" creationId="{76AE785C-3522-D121-A213-928D0A30A273}"/>
          </ac:cxnSpMkLst>
        </pc:cxnChg>
        <pc:cxnChg chg="mod">
          <ac:chgData name="Yunus Emre Yavuz" userId="0c377b41ea0fda7e" providerId="LiveId" clId="{F682CE88-069A-4BFF-A2C2-2CF16E1A360C}" dt="2024-06-09T22:19:39.002" v="14208"/>
          <ac:cxnSpMkLst>
            <pc:docMk/>
            <pc:sldMk cId="4165399781" sldId="308"/>
            <ac:cxnSpMk id="10" creationId="{AF10E5FD-8C8E-3C99-8B3E-E1A9DD13703A}"/>
          </ac:cxnSpMkLst>
        </pc:cxnChg>
        <pc:cxnChg chg="del">
          <ac:chgData name="Yunus Emre Yavuz" userId="0c377b41ea0fda7e" providerId="LiveId" clId="{F682CE88-069A-4BFF-A2C2-2CF16E1A360C}" dt="2024-06-09T22:19:38.133" v="14207" actId="478"/>
          <ac:cxnSpMkLst>
            <pc:docMk/>
            <pc:sldMk cId="4165399781" sldId="308"/>
            <ac:cxnSpMk id="43" creationId="{017EE06F-B226-6DC0-CD90-71A3BA2B401F}"/>
          </ac:cxnSpMkLst>
        </pc:cxnChg>
        <pc:cxnChg chg="del">
          <ac:chgData name="Yunus Emre Yavuz" userId="0c377b41ea0fda7e" providerId="LiveId" clId="{F682CE88-069A-4BFF-A2C2-2CF16E1A360C}" dt="2024-06-09T22:19:38.133" v="14207" actId="478"/>
          <ac:cxnSpMkLst>
            <pc:docMk/>
            <pc:sldMk cId="4165399781" sldId="308"/>
            <ac:cxnSpMk id="44" creationId="{5229CF68-1C5F-7033-93F5-EFCE05CC36C3}"/>
          </ac:cxnSpMkLst>
        </pc:cxnChg>
        <pc:cxnChg chg="del">
          <ac:chgData name="Yunus Emre Yavuz" userId="0c377b41ea0fda7e" providerId="LiveId" clId="{F682CE88-069A-4BFF-A2C2-2CF16E1A360C}" dt="2024-06-09T22:19:38.133" v="14207" actId="478"/>
          <ac:cxnSpMkLst>
            <pc:docMk/>
            <pc:sldMk cId="4165399781" sldId="308"/>
            <ac:cxnSpMk id="45" creationId="{85D6D165-A300-570B-A317-5BBE0B38726D}"/>
          </ac:cxnSpMkLst>
        </pc:cxnChg>
        <pc:cxnChg chg="del">
          <ac:chgData name="Yunus Emre Yavuz" userId="0c377b41ea0fda7e" providerId="LiveId" clId="{F682CE88-069A-4BFF-A2C2-2CF16E1A360C}" dt="2024-06-09T22:19:38.133" v="14207" actId="478"/>
          <ac:cxnSpMkLst>
            <pc:docMk/>
            <pc:sldMk cId="4165399781" sldId="308"/>
            <ac:cxnSpMk id="46" creationId="{B9708083-3C6F-038F-58F8-217DF7BA4BF8}"/>
          </ac:cxnSpMkLst>
        </pc:cxnChg>
        <pc:cxnChg chg="del">
          <ac:chgData name="Yunus Emre Yavuz" userId="0c377b41ea0fda7e" providerId="LiveId" clId="{F682CE88-069A-4BFF-A2C2-2CF16E1A360C}" dt="2024-06-09T22:19:38.133" v="14207" actId="478"/>
          <ac:cxnSpMkLst>
            <pc:docMk/>
            <pc:sldMk cId="4165399781" sldId="308"/>
            <ac:cxnSpMk id="47" creationId="{B75F34D5-C0E9-7DDE-EF83-9C5CACB305A8}"/>
          </ac:cxnSpMkLst>
        </pc:cxnChg>
        <pc:cxnChg chg="del">
          <ac:chgData name="Yunus Emre Yavuz" userId="0c377b41ea0fda7e" providerId="LiveId" clId="{F682CE88-069A-4BFF-A2C2-2CF16E1A360C}" dt="2024-06-09T22:19:38.133" v="14207" actId="478"/>
          <ac:cxnSpMkLst>
            <pc:docMk/>
            <pc:sldMk cId="4165399781" sldId="308"/>
            <ac:cxnSpMk id="48" creationId="{70E3BA57-7E7A-BFD7-AA18-99266B65F8EE}"/>
          </ac:cxnSpMkLst>
        </pc:cxnChg>
      </pc:sldChg>
      <pc:sldChg chg="addSp delSp modSp new del mod setBg chgLayout">
        <pc:chgData name="Yunus Emre Yavuz" userId="0c377b41ea0fda7e" providerId="LiveId" clId="{F682CE88-069A-4BFF-A2C2-2CF16E1A360C}" dt="2024-06-01T23:12:52.782" v="9573" actId="2696"/>
        <pc:sldMkLst>
          <pc:docMk/>
          <pc:sldMk cId="3668257727" sldId="309"/>
        </pc:sldMkLst>
        <pc:spChg chg="add mod">
          <ac:chgData name="Yunus Emre Yavuz" userId="0c377b41ea0fda7e" providerId="LiveId" clId="{F682CE88-069A-4BFF-A2C2-2CF16E1A360C}" dt="2024-05-30T18:14:58.400" v="8570"/>
          <ac:spMkLst>
            <pc:docMk/>
            <pc:sldMk cId="3668257727" sldId="309"/>
            <ac:spMk id="2" creationId="{0634A823-EB44-B5E2-AB3C-2D101A158F01}"/>
          </ac:spMkLst>
        </pc:spChg>
        <pc:spChg chg="del mod">
          <ac:chgData name="Yunus Emre Yavuz" userId="0c377b41ea0fda7e" providerId="LiveId" clId="{F682CE88-069A-4BFF-A2C2-2CF16E1A360C}" dt="2024-05-29T14:02:14.736" v="8140" actId="478"/>
          <ac:spMkLst>
            <pc:docMk/>
            <pc:sldMk cId="3668257727" sldId="309"/>
            <ac:spMk id="2" creationId="{E9F28B5F-5D2B-110D-B2BC-569FD3743775}"/>
          </ac:spMkLst>
        </pc:spChg>
        <pc:spChg chg="del mod">
          <ac:chgData name="Yunus Emre Yavuz" userId="0c377b41ea0fda7e" providerId="LiveId" clId="{F682CE88-069A-4BFF-A2C2-2CF16E1A360C}" dt="2024-05-29T14:00:58.997" v="8102" actId="478"/>
          <ac:spMkLst>
            <pc:docMk/>
            <pc:sldMk cId="3668257727" sldId="309"/>
            <ac:spMk id="3" creationId="{6C974818-C745-4AE3-6B95-B56AC720AAEE}"/>
          </ac:spMkLst>
        </pc:spChg>
        <pc:spChg chg="del">
          <ac:chgData name="Yunus Emre Yavuz" userId="0c377b41ea0fda7e" providerId="LiveId" clId="{F682CE88-069A-4BFF-A2C2-2CF16E1A360C}" dt="2024-05-29T14:01:48.095" v="8133" actId="478"/>
          <ac:spMkLst>
            <pc:docMk/>
            <pc:sldMk cId="3668257727" sldId="309"/>
            <ac:spMk id="4" creationId="{4BCEB3D7-2604-B775-E05C-F6A7CCBBFFB0}"/>
          </ac:spMkLst>
        </pc:spChg>
        <pc:spChg chg="del mod topLvl">
          <ac:chgData name="Yunus Emre Yavuz" userId="0c377b41ea0fda7e" providerId="LiveId" clId="{F682CE88-069A-4BFF-A2C2-2CF16E1A360C}" dt="2024-05-29T14:01:31.680" v="8130" actId="478"/>
          <ac:spMkLst>
            <pc:docMk/>
            <pc:sldMk cId="3668257727" sldId="309"/>
            <ac:spMk id="9" creationId="{8E65B389-72B4-6423-305D-0DFEE04F8AC9}"/>
          </ac:spMkLst>
        </pc:spChg>
        <pc:spChg chg="del mod topLvl">
          <ac:chgData name="Yunus Emre Yavuz" userId="0c377b41ea0fda7e" providerId="LiveId" clId="{F682CE88-069A-4BFF-A2C2-2CF16E1A360C}" dt="2024-05-29T14:01:33.767" v="8131" actId="478"/>
          <ac:spMkLst>
            <pc:docMk/>
            <pc:sldMk cId="3668257727" sldId="309"/>
            <ac:spMk id="10" creationId="{CA9062E2-FA2A-83E9-AA60-5BE75DCCF427}"/>
          </ac:spMkLst>
        </pc:spChg>
        <pc:spChg chg="add del">
          <ac:chgData name="Yunus Emre Yavuz" userId="0c377b41ea0fda7e" providerId="LiveId" clId="{F682CE88-069A-4BFF-A2C2-2CF16E1A360C}" dt="2024-05-29T14:01:22.609" v="8124" actId="22"/>
          <ac:spMkLst>
            <pc:docMk/>
            <pc:sldMk cId="3668257727" sldId="309"/>
            <ac:spMk id="12" creationId="{A9F4C127-EE17-62F6-0F5B-C4B2DABFDF66}"/>
          </ac:spMkLst>
        </pc:spChg>
        <pc:spChg chg="add del">
          <ac:chgData name="Yunus Emre Yavuz" userId="0c377b41ea0fda7e" providerId="LiveId" clId="{F682CE88-069A-4BFF-A2C2-2CF16E1A360C}" dt="2024-05-29T14:01:25.716" v="8126" actId="22"/>
          <ac:spMkLst>
            <pc:docMk/>
            <pc:sldMk cId="3668257727" sldId="309"/>
            <ac:spMk id="14" creationId="{2CAA6BA5-C244-B738-2924-39AC5F458217}"/>
          </ac:spMkLst>
        </pc:spChg>
        <pc:spChg chg="add del">
          <ac:chgData name="Yunus Emre Yavuz" userId="0c377b41ea0fda7e" providerId="LiveId" clId="{F682CE88-069A-4BFF-A2C2-2CF16E1A360C}" dt="2024-05-29T14:01:30.372" v="8128" actId="22"/>
          <ac:spMkLst>
            <pc:docMk/>
            <pc:sldMk cId="3668257727" sldId="309"/>
            <ac:spMk id="16" creationId="{D4C70191-B667-9D44-8541-9B7F7D411207}"/>
          </ac:spMkLst>
        </pc:spChg>
        <pc:spChg chg="mod">
          <ac:chgData name="Yunus Emre Yavuz" userId="0c377b41ea0fda7e" providerId="LiveId" clId="{F682CE88-069A-4BFF-A2C2-2CF16E1A360C}" dt="2024-05-29T14:06:43.791" v="8286" actId="14100"/>
          <ac:spMkLst>
            <pc:docMk/>
            <pc:sldMk cId="3668257727" sldId="309"/>
            <ac:spMk id="18" creationId="{F11D0CD0-6FA9-E90E-177F-D7E34EF5616C}"/>
          </ac:spMkLst>
        </pc:spChg>
        <pc:spChg chg="mod">
          <ac:chgData name="Yunus Emre Yavuz" userId="0c377b41ea0fda7e" providerId="LiveId" clId="{F682CE88-069A-4BFF-A2C2-2CF16E1A360C}" dt="2024-05-29T14:06:47.450" v="8287" actId="14100"/>
          <ac:spMkLst>
            <pc:docMk/>
            <pc:sldMk cId="3668257727" sldId="309"/>
            <ac:spMk id="19" creationId="{55D1802D-8302-61C7-285A-85B968CB5B65}"/>
          </ac:spMkLst>
        </pc:spChg>
        <pc:spChg chg="mod">
          <ac:chgData name="Yunus Emre Yavuz" userId="0c377b41ea0fda7e" providerId="LiveId" clId="{F682CE88-069A-4BFF-A2C2-2CF16E1A360C}" dt="2024-06-01T23:04:00.196" v="9395" actId="20577"/>
          <ac:spMkLst>
            <pc:docMk/>
            <pc:sldMk cId="3668257727" sldId="309"/>
            <ac:spMk id="20" creationId="{9EBCE425-B0C7-2460-C56E-FBA595714B2C}"/>
          </ac:spMkLst>
        </pc:spChg>
        <pc:spChg chg="add mod">
          <ac:chgData name="Yunus Emre Yavuz" userId="0c377b41ea0fda7e" providerId="LiveId" clId="{F682CE88-069A-4BFF-A2C2-2CF16E1A360C}" dt="2024-05-29T14:01:48.935" v="8134"/>
          <ac:spMkLst>
            <pc:docMk/>
            <pc:sldMk cId="3668257727" sldId="309"/>
            <ac:spMk id="21" creationId="{8CF1E46C-0CC6-6E78-2786-4B6651A43946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22" creationId="{67B1269F-1B09-6944-CE4D-78355EE26792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23" creationId="{58C5C382-DB89-C41D-EDFD-D31DF10C7BC5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24" creationId="{B6456104-E1EA-84CE-AA89-B13636080CF3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25" creationId="{7FA5F989-7CFA-90C4-8DAE-1F299AA89C92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26" creationId="{B3B3D1D2-75ED-48D5-986C-66E03BB2C78D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27" creationId="{28E227ED-8FFD-E993-4E99-F7612FBF5259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28" creationId="{CE294CCA-6850-518C-BD19-2DC1950DC8A9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29" creationId="{51E1F1B4-9DE9-34FD-C474-E21583FF1D74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30" creationId="{2B1E9E86-7059-1179-4C86-D573415FA12F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31" creationId="{38FC341D-F186-A6BC-E98E-CD8EAEAC4AE4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32" creationId="{3B4AEE98-FD66-2120-1548-F6478F585D51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33" creationId="{7BC45474-1D86-1D10-22F2-540431A1AC0D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34" creationId="{E6A9B9A2-928F-D75A-8225-5FB16394B9D0}"/>
          </ac:spMkLst>
        </pc:spChg>
        <pc:spChg chg="add mod">
          <ac:chgData name="Yunus Emre Yavuz" userId="0c377b41ea0fda7e" providerId="LiveId" clId="{F682CE88-069A-4BFF-A2C2-2CF16E1A360C}" dt="2024-05-29T14:02:00.978" v="8138"/>
          <ac:spMkLst>
            <pc:docMk/>
            <pc:sldMk cId="3668257727" sldId="309"/>
            <ac:spMk id="41" creationId="{3199DB49-0773-5819-A3FC-64F4A66119F0}"/>
          </ac:spMkLst>
        </pc:spChg>
        <pc:spChg chg="add del mod">
          <ac:chgData name="Yunus Emre Yavuz" userId="0c377b41ea0fda7e" providerId="LiveId" clId="{F682CE88-069A-4BFF-A2C2-2CF16E1A360C}" dt="2024-05-29T14:02:15.794" v="8141" actId="478"/>
          <ac:spMkLst>
            <pc:docMk/>
            <pc:sldMk cId="3668257727" sldId="309"/>
            <ac:spMk id="43" creationId="{88D0CB7F-24E7-A3B5-5163-DB8083363CA7}"/>
          </ac:spMkLst>
        </pc:spChg>
        <pc:spChg chg="add mod ord">
          <ac:chgData name="Yunus Emre Yavuz" userId="0c377b41ea0fda7e" providerId="LiveId" clId="{F682CE88-069A-4BFF-A2C2-2CF16E1A360C}" dt="2024-05-30T09:13:40.919" v="8503" actId="700"/>
          <ac:spMkLst>
            <pc:docMk/>
            <pc:sldMk cId="3668257727" sldId="309"/>
            <ac:spMk id="44" creationId="{E336284A-F656-1B38-C2A5-D1DE7B55DF5B}"/>
          </ac:spMkLst>
        </pc:spChg>
        <pc:spChg chg="mod">
          <ac:chgData name="Yunus Emre Yavuz" userId="0c377b41ea0fda7e" providerId="LiveId" clId="{F682CE88-069A-4BFF-A2C2-2CF16E1A360C}" dt="2024-05-29T14:04:36.072" v="8252" actId="1076"/>
          <ac:spMkLst>
            <pc:docMk/>
            <pc:sldMk cId="3668257727" sldId="309"/>
            <ac:spMk id="46" creationId="{00F09925-1810-E9B2-7E0F-17C378E10A4D}"/>
          </ac:spMkLst>
        </pc:spChg>
        <pc:spChg chg="mod">
          <ac:chgData name="Yunus Emre Yavuz" userId="0c377b41ea0fda7e" providerId="LiveId" clId="{F682CE88-069A-4BFF-A2C2-2CF16E1A360C}" dt="2024-05-29T14:04:39.699" v="8253" actId="1076"/>
          <ac:spMkLst>
            <pc:docMk/>
            <pc:sldMk cId="3668257727" sldId="309"/>
            <ac:spMk id="47" creationId="{C6343393-B61B-2541-0C7C-33F0F6A8F086}"/>
          </ac:spMkLst>
        </pc:spChg>
        <pc:spChg chg="mod">
          <ac:chgData name="Yunus Emre Yavuz" userId="0c377b41ea0fda7e" providerId="LiveId" clId="{F682CE88-069A-4BFF-A2C2-2CF16E1A360C}" dt="2024-05-29T14:17:53.747" v="8488" actId="20577"/>
          <ac:spMkLst>
            <pc:docMk/>
            <pc:sldMk cId="3668257727" sldId="309"/>
            <ac:spMk id="48" creationId="{A2B3E262-B781-6139-0DC7-9ED60E7DDE12}"/>
          </ac:spMkLst>
        </pc:spChg>
        <pc:spChg chg="mod">
          <ac:chgData name="Yunus Emre Yavuz" userId="0c377b41ea0fda7e" providerId="LiveId" clId="{F682CE88-069A-4BFF-A2C2-2CF16E1A360C}" dt="2024-05-29T14:08:56.020" v="8323"/>
          <ac:spMkLst>
            <pc:docMk/>
            <pc:sldMk cId="3668257727" sldId="309"/>
            <ac:spMk id="50" creationId="{8AF15FFA-F376-F97D-BE2A-966FD179E116}"/>
          </ac:spMkLst>
        </pc:spChg>
        <pc:spChg chg="mod">
          <ac:chgData name="Yunus Emre Yavuz" userId="0c377b41ea0fda7e" providerId="LiveId" clId="{F682CE88-069A-4BFF-A2C2-2CF16E1A360C}" dt="2024-05-29T14:16:05.667" v="8373" actId="1076"/>
          <ac:spMkLst>
            <pc:docMk/>
            <pc:sldMk cId="3668257727" sldId="309"/>
            <ac:spMk id="51" creationId="{B908257A-04A3-9434-C34A-B80242284C5B}"/>
          </ac:spMkLst>
        </pc:spChg>
        <pc:spChg chg="mod">
          <ac:chgData name="Yunus Emre Yavuz" userId="0c377b41ea0fda7e" providerId="LiveId" clId="{F682CE88-069A-4BFF-A2C2-2CF16E1A360C}" dt="2024-05-29T14:08:56.020" v="8323"/>
          <ac:spMkLst>
            <pc:docMk/>
            <pc:sldMk cId="3668257727" sldId="309"/>
            <ac:spMk id="52" creationId="{A37A1106-4FE9-A38F-3922-A4597A981590}"/>
          </ac:spMkLst>
        </pc:spChg>
        <pc:spChg chg="mod">
          <ac:chgData name="Yunus Emre Yavuz" userId="0c377b41ea0fda7e" providerId="LiveId" clId="{F682CE88-069A-4BFF-A2C2-2CF16E1A360C}" dt="2024-05-29T14:14:09.586" v="8336" actId="1076"/>
          <ac:spMkLst>
            <pc:docMk/>
            <pc:sldMk cId="3668257727" sldId="309"/>
            <ac:spMk id="54" creationId="{0E7B804D-632D-4508-9013-A173E3AB52AC}"/>
          </ac:spMkLst>
        </pc:spChg>
        <pc:spChg chg="mod">
          <ac:chgData name="Yunus Emre Yavuz" userId="0c377b41ea0fda7e" providerId="LiveId" clId="{F682CE88-069A-4BFF-A2C2-2CF16E1A360C}" dt="2024-05-29T14:14:06.786" v="8334"/>
          <ac:spMkLst>
            <pc:docMk/>
            <pc:sldMk cId="3668257727" sldId="309"/>
            <ac:spMk id="55" creationId="{BE4453C3-40C3-CB75-D2AB-E0221ECB804B}"/>
          </ac:spMkLst>
        </pc:spChg>
        <pc:spChg chg="mod">
          <ac:chgData name="Yunus Emre Yavuz" userId="0c377b41ea0fda7e" providerId="LiveId" clId="{F682CE88-069A-4BFF-A2C2-2CF16E1A360C}" dt="2024-05-29T14:14:06.786" v="8334"/>
          <ac:spMkLst>
            <pc:docMk/>
            <pc:sldMk cId="3668257727" sldId="309"/>
            <ac:spMk id="56" creationId="{FDD240A9-DC89-CD68-6914-7987D300107D}"/>
          </ac:spMkLst>
        </pc:spChg>
        <pc:spChg chg="mod">
          <ac:chgData name="Yunus Emre Yavuz" userId="0c377b41ea0fda7e" providerId="LiveId" clId="{F682CE88-069A-4BFF-A2C2-2CF16E1A360C}" dt="2024-05-29T14:14:18.714" v="8339" actId="571"/>
          <ac:spMkLst>
            <pc:docMk/>
            <pc:sldMk cId="3668257727" sldId="309"/>
            <ac:spMk id="58" creationId="{13361AB0-DAB3-E829-9C5E-3CEB0E28D5CF}"/>
          </ac:spMkLst>
        </pc:spChg>
        <pc:spChg chg="mod">
          <ac:chgData name="Yunus Emre Yavuz" userId="0c377b41ea0fda7e" providerId="LiveId" clId="{F682CE88-069A-4BFF-A2C2-2CF16E1A360C}" dt="2024-05-29T14:14:18.714" v="8339" actId="571"/>
          <ac:spMkLst>
            <pc:docMk/>
            <pc:sldMk cId="3668257727" sldId="309"/>
            <ac:spMk id="59" creationId="{D1F86E0A-8D36-CE51-BE2F-B95244726A72}"/>
          </ac:spMkLst>
        </pc:spChg>
        <pc:spChg chg="mod">
          <ac:chgData name="Yunus Emre Yavuz" userId="0c377b41ea0fda7e" providerId="LiveId" clId="{F682CE88-069A-4BFF-A2C2-2CF16E1A360C}" dt="2024-05-29T14:14:18.714" v="8339" actId="571"/>
          <ac:spMkLst>
            <pc:docMk/>
            <pc:sldMk cId="3668257727" sldId="309"/>
            <ac:spMk id="60" creationId="{55B72211-0DD3-EF6F-5917-BD1B509CA7E4}"/>
          </ac:spMkLst>
        </pc:spChg>
        <pc:spChg chg="mod">
          <ac:chgData name="Yunus Emre Yavuz" userId="0c377b41ea0fda7e" providerId="LiveId" clId="{F682CE88-069A-4BFF-A2C2-2CF16E1A360C}" dt="2024-05-29T14:14:18.714" v="8339" actId="571"/>
          <ac:spMkLst>
            <pc:docMk/>
            <pc:sldMk cId="3668257727" sldId="309"/>
            <ac:spMk id="62" creationId="{E777100D-5F48-6750-2E90-E5EAB9ACF883}"/>
          </ac:spMkLst>
        </pc:spChg>
        <pc:spChg chg="mod">
          <ac:chgData name="Yunus Emre Yavuz" userId="0c377b41ea0fda7e" providerId="LiveId" clId="{F682CE88-069A-4BFF-A2C2-2CF16E1A360C}" dt="2024-05-29T14:14:18.714" v="8339" actId="571"/>
          <ac:spMkLst>
            <pc:docMk/>
            <pc:sldMk cId="3668257727" sldId="309"/>
            <ac:spMk id="63" creationId="{7ADD43BB-D742-1995-3EA5-85AEF818C3FA}"/>
          </ac:spMkLst>
        </pc:spChg>
        <pc:spChg chg="mod">
          <ac:chgData name="Yunus Emre Yavuz" userId="0c377b41ea0fda7e" providerId="LiveId" clId="{F682CE88-069A-4BFF-A2C2-2CF16E1A360C}" dt="2024-05-29T14:14:18.714" v="8339" actId="571"/>
          <ac:spMkLst>
            <pc:docMk/>
            <pc:sldMk cId="3668257727" sldId="309"/>
            <ac:spMk id="64" creationId="{8EA531C2-4277-EDFA-064E-DDC5F7576BD7}"/>
          </ac:spMkLst>
        </pc:spChg>
        <pc:spChg chg="add del mod ord">
          <ac:chgData name="Yunus Emre Yavuz" userId="0c377b41ea0fda7e" providerId="LiveId" clId="{F682CE88-069A-4BFF-A2C2-2CF16E1A360C}" dt="2024-05-30T09:13:40.919" v="8503" actId="700"/>
          <ac:spMkLst>
            <pc:docMk/>
            <pc:sldMk cId="3668257727" sldId="309"/>
            <ac:spMk id="65" creationId="{BBCBCEA1-5082-8C9F-ADA4-D6D1A1B48835}"/>
          </ac:spMkLst>
        </pc:spChg>
        <pc:grpChg chg="add del mod">
          <ac:chgData name="Yunus Emre Yavuz" userId="0c377b41ea0fda7e" providerId="LiveId" clId="{F682CE88-069A-4BFF-A2C2-2CF16E1A360C}" dt="2024-05-29T14:01:05.728" v="8105" actId="478"/>
          <ac:grpSpMkLst>
            <pc:docMk/>
            <pc:sldMk cId="3668257727" sldId="309"/>
            <ac:grpSpMk id="5" creationId="{E1A147CB-2F4D-25C8-0504-D1B85875BEA0}"/>
          </ac:grpSpMkLst>
        </pc:grpChg>
        <pc:grpChg chg="del mod topLvl">
          <ac:chgData name="Yunus Emre Yavuz" userId="0c377b41ea0fda7e" providerId="LiveId" clId="{F682CE88-069A-4BFF-A2C2-2CF16E1A360C}" dt="2024-05-29T14:01:31.680" v="8130" actId="478"/>
          <ac:grpSpMkLst>
            <pc:docMk/>
            <pc:sldMk cId="3668257727" sldId="309"/>
            <ac:grpSpMk id="6" creationId="{2D06E6BA-5498-06AB-BAFB-2DA07EE0AAD1}"/>
          </ac:grpSpMkLst>
        </pc:grpChg>
        <pc:grpChg chg="add mod">
          <ac:chgData name="Yunus Emre Yavuz" userId="0c377b41ea0fda7e" providerId="LiveId" clId="{F682CE88-069A-4BFF-A2C2-2CF16E1A360C}" dt="2024-05-29T14:14:48.090" v="8343" actId="408"/>
          <ac:grpSpMkLst>
            <pc:docMk/>
            <pc:sldMk cId="3668257727" sldId="309"/>
            <ac:grpSpMk id="17" creationId="{5D45975F-374A-22D3-10F5-EC0407A235EA}"/>
          </ac:grpSpMkLst>
        </pc:grpChg>
        <pc:grpChg chg="add mod">
          <ac:chgData name="Yunus Emre Yavuz" userId="0c377b41ea0fda7e" providerId="LiveId" clId="{F682CE88-069A-4BFF-A2C2-2CF16E1A360C}" dt="2024-05-29T14:14:48.090" v="8343" actId="408"/>
          <ac:grpSpMkLst>
            <pc:docMk/>
            <pc:sldMk cId="3668257727" sldId="309"/>
            <ac:grpSpMk id="45" creationId="{C892494E-D652-444A-2FC9-CC953AE856FF}"/>
          </ac:grpSpMkLst>
        </pc:grpChg>
        <pc:grpChg chg="add mod">
          <ac:chgData name="Yunus Emre Yavuz" userId="0c377b41ea0fda7e" providerId="LiveId" clId="{F682CE88-069A-4BFF-A2C2-2CF16E1A360C}" dt="2024-05-29T14:14:48.090" v="8343" actId="408"/>
          <ac:grpSpMkLst>
            <pc:docMk/>
            <pc:sldMk cId="3668257727" sldId="309"/>
            <ac:grpSpMk id="49" creationId="{77CF3DBC-D8AB-8E0E-68A0-6BF6446E374F}"/>
          </ac:grpSpMkLst>
        </pc:grpChg>
        <pc:grpChg chg="add mod">
          <ac:chgData name="Yunus Emre Yavuz" userId="0c377b41ea0fda7e" providerId="LiveId" clId="{F682CE88-069A-4BFF-A2C2-2CF16E1A360C}" dt="2024-05-29T14:14:48.090" v="8343" actId="408"/>
          <ac:grpSpMkLst>
            <pc:docMk/>
            <pc:sldMk cId="3668257727" sldId="309"/>
            <ac:grpSpMk id="53" creationId="{E18D7D47-36F7-4669-7822-FD72B6A41378}"/>
          </ac:grpSpMkLst>
        </pc:grpChg>
        <pc:grpChg chg="add mod">
          <ac:chgData name="Yunus Emre Yavuz" userId="0c377b41ea0fda7e" providerId="LiveId" clId="{F682CE88-069A-4BFF-A2C2-2CF16E1A360C}" dt="2024-05-29T14:14:18.714" v="8339" actId="571"/>
          <ac:grpSpMkLst>
            <pc:docMk/>
            <pc:sldMk cId="3668257727" sldId="309"/>
            <ac:grpSpMk id="57" creationId="{354722FC-B37A-4304-03A1-7724635DFEDD}"/>
          </ac:grpSpMkLst>
        </pc:grpChg>
        <pc:grpChg chg="add mod">
          <ac:chgData name="Yunus Emre Yavuz" userId="0c377b41ea0fda7e" providerId="LiveId" clId="{F682CE88-069A-4BFF-A2C2-2CF16E1A360C}" dt="2024-05-29T14:14:18.714" v="8339" actId="571"/>
          <ac:grpSpMkLst>
            <pc:docMk/>
            <pc:sldMk cId="3668257727" sldId="309"/>
            <ac:grpSpMk id="61" creationId="{993BCD8F-EC66-2C2A-B884-BAE496547AD0}"/>
          </ac:grpSpMkLst>
        </pc:grpChg>
        <pc:picChg chg="del mod">
          <ac:chgData name="Yunus Emre Yavuz" userId="0c377b41ea0fda7e" providerId="LiveId" clId="{F682CE88-069A-4BFF-A2C2-2CF16E1A360C}" dt="2024-05-29T14:01:04.660" v="8104" actId="478"/>
          <ac:picMkLst>
            <pc:docMk/>
            <pc:sldMk cId="3668257727" sldId="309"/>
            <ac:picMk id="7" creationId="{B93E4687-00B9-4D64-0B85-DF6647BD6AC2}"/>
          </ac:picMkLst>
        </pc:picChg>
        <pc:picChg chg="del mod topLvl">
          <ac:chgData name="Yunus Emre Yavuz" userId="0c377b41ea0fda7e" providerId="LiveId" clId="{F682CE88-069A-4BFF-A2C2-2CF16E1A360C}" dt="2024-05-29T14:01:05.728" v="8105" actId="478"/>
          <ac:picMkLst>
            <pc:docMk/>
            <pc:sldMk cId="3668257727" sldId="309"/>
            <ac:picMk id="8" creationId="{1491425F-8756-8140-1510-B11A17832554}"/>
          </ac:picMkLst>
        </pc:picChg>
        <pc:cxnChg chg="add mod">
          <ac:chgData name="Yunus Emre Yavuz" userId="0c377b41ea0fda7e" providerId="LiveId" clId="{F682CE88-069A-4BFF-A2C2-2CF16E1A360C}" dt="2024-05-29T14:02:00.978" v="8138"/>
          <ac:cxnSpMkLst>
            <pc:docMk/>
            <pc:sldMk cId="3668257727" sldId="309"/>
            <ac:cxnSpMk id="35" creationId="{2BC16DCA-EA2B-FC77-AE2C-BD378100BCE7}"/>
          </ac:cxnSpMkLst>
        </pc:cxnChg>
        <pc:cxnChg chg="add mod">
          <ac:chgData name="Yunus Emre Yavuz" userId="0c377b41ea0fda7e" providerId="LiveId" clId="{F682CE88-069A-4BFF-A2C2-2CF16E1A360C}" dt="2024-05-29T14:02:00.978" v="8138"/>
          <ac:cxnSpMkLst>
            <pc:docMk/>
            <pc:sldMk cId="3668257727" sldId="309"/>
            <ac:cxnSpMk id="36" creationId="{576EF2EE-5A89-F8C1-0913-B2F873AC2FDF}"/>
          </ac:cxnSpMkLst>
        </pc:cxnChg>
        <pc:cxnChg chg="add mod">
          <ac:chgData name="Yunus Emre Yavuz" userId="0c377b41ea0fda7e" providerId="LiveId" clId="{F682CE88-069A-4BFF-A2C2-2CF16E1A360C}" dt="2024-05-29T14:02:00.978" v="8138"/>
          <ac:cxnSpMkLst>
            <pc:docMk/>
            <pc:sldMk cId="3668257727" sldId="309"/>
            <ac:cxnSpMk id="37" creationId="{F6CA0F54-65DD-B64A-78B3-ABF5460F80BD}"/>
          </ac:cxnSpMkLst>
        </pc:cxnChg>
        <pc:cxnChg chg="add mod">
          <ac:chgData name="Yunus Emre Yavuz" userId="0c377b41ea0fda7e" providerId="LiveId" clId="{F682CE88-069A-4BFF-A2C2-2CF16E1A360C}" dt="2024-05-29T14:02:00.978" v="8138"/>
          <ac:cxnSpMkLst>
            <pc:docMk/>
            <pc:sldMk cId="3668257727" sldId="309"/>
            <ac:cxnSpMk id="38" creationId="{69BAA538-837F-2B24-AE77-D284D96C4846}"/>
          </ac:cxnSpMkLst>
        </pc:cxnChg>
        <pc:cxnChg chg="add mod">
          <ac:chgData name="Yunus Emre Yavuz" userId="0c377b41ea0fda7e" providerId="LiveId" clId="{F682CE88-069A-4BFF-A2C2-2CF16E1A360C}" dt="2024-05-29T14:02:00.978" v="8138"/>
          <ac:cxnSpMkLst>
            <pc:docMk/>
            <pc:sldMk cId="3668257727" sldId="309"/>
            <ac:cxnSpMk id="39" creationId="{26149B2E-FC69-33F0-B711-C66067FAD4D7}"/>
          </ac:cxnSpMkLst>
        </pc:cxnChg>
        <pc:cxnChg chg="add mod">
          <ac:chgData name="Yunus Emre Yavuz" userId="0c377b41ea0fda7e" providerId="LiveId" clId="{F682CE88-069A-4BFF-A2C2-2CF16E1A360C}" dt="2024-05-29T14:02:00.978" v="8138"/>
          <ac:cxnSpMkLst>
            <pc:docMk/>
            <pc:sldMk cId="3668257727" sldId="309"/>
            <ac:cxnSpMk id="40" creationId="{ED9E7F21-BF39-8D00-A3A2-F4A4DDD1BD5F}"/>
          </ac:cxnSpMkLst>
        </pc:cxnChg>
      </pc:sldChg>
      <pc:sldChg chg="addSp delSp modSp add del mod modTransition delAnim modAnim">
        <pc:chgData name="Yunus Emre Yavuz" userId="0c377b41ea0fda7e" providerId="LiveId" clId="{F682CE88-069A-4BFF-A2C2-2CF16E1A360C}" dt="2024-06-22T20:16:22.260" v="20178" actId="2696"/>
        <pc:sldMkLst>
          <pc:docMk/>
          <pc:sldMk cId="4283290461" sldId="310"/>
        </pc:sldMkLst>
        <pc:spChg chg="mod">
          <ac:chgData name="Yunus Emre Yavuz" userId="0c377b41ea0fda7e" providerId="LiveId" clId="{F682CE88-069A-4BFF-A2C2-2CF16E1A360C}" dt="2024-06-01T23:15:30.096" v="9586" actId="20577"/>
          <ac:spMkLst>
            <pc:docMk/>
            <pc:sldMk cId="4283290461" sldId="310"/>
            <ac:spMk id="3" creationId="{B55E7A69-D348-F30C-1400-6EB446C83299}"/>
          </ac:spMkLst>
        </pc:spChg>
        <pc:spChg chg="mod">
          <ac:chgData name="Yunus Emre Yavuz" userId="0c377b41ea0fda7e" providerId="LiveId" clId="{F682CE88-069A-4BFF-A2C2-2CF16E1A360C}" dt="2024-06-01T23:15:26.569" v="9581" actId="1076"/>
          <ac:spMkLst>
            <pc:docMk/>
            <pc:sldMk cId="4283290461" sldId="310"/>
            <ac:spMk id="4" creationId="{06794E2C-E119-84E9-9082-89B63722DCF1}"/>
          </ac:spMkLst>
        </pc:spChg>
        <pc:spChg chg="mod">
          <ac:chgData name="Yunus Emre Yavuz" userId="0c377b41ea0fda7e" providerId="LiveId" clId="{F682CE88-069A-4BFF-A2C2-2CF16E1A360C}" dt="2024-06-01T23:14:20.236" v="9577" actId="207"/>
          <ac:spMkLst>
            <pc:docMk/>
            <pc:sldMk cId="4283290461" sldId="310"/>
            <ac:spMk id="5" creationId="{722F554C-810F-89FE-4683-D77ED5AB83CE}"/>
          </ac:spMkLst>
        </pc:spChg>
        <pc:spChg chg="add del mod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6" creationId="{184FFAFE-744E-CA7A-F980-140E607A5FBA}"/>
          </ac:spMkLst>
        </pc:spChg>
        <pc:spChg chg="add mod">
          <ac:chgData name="Yunus Emre Yavuz" userId="0c377b41ea0fda7e" providerId="LiveId" clId="{F682CE88-069A-4BFF-A2C2-2CF16E1A360C}" dt="2024-05-30T18:17:49.299" v="8641" actId="1076"/>
          <ac:spMkLst>
            <pc:docMk/>
            <pc:sldMk cId="4283290461" sldId="310"/>
            <ac:spMk id="7" creationId="{71F52A52-3A9C-0D8F-77EB-84DBE2A739C0}"/>
          </ac:spMkLst>
        </pc:spChg>
        <pc:spChg chg="mod">
          <ac:chgData name="Yunus Emre Yavuz" userId="0c377b41ea0fda7e" providerId="LiveId" clId="{F682CE88-069A-4BFF-A2C2-2CF16E1A360C}" dt="2024-06-20T20:38:51.745" v="18773" actId="20577"/>
          <ac:spMkLst>
            <pc:docMk/>
            <pc:sldMk cId="4283290461" sldId="310"/>
            <ac:spMk id="8" creationId="{668CEED2-D013-4AD3-68E9-328268DE4D42}"/>
          </ac:spMkLst>
        </pc:spChg>
        <pc:spChg chg="mod">
          <ac:chgData name="Yunus Emre Yavuz" userId="0c377b41ea0fda7e" providerId="LiveId" clId="{F682CE88-069A-4BFF-A2C2-2CF16E1A360C}" dt="2024-05-30T18:18:19.644" v="8651" actId="20577"/>
          <ac:spMkLst>
            <pc:docMk/>
            <pc:sldMk cId="4283290461" sldId="310"/>
            <ac:spMk id="9" creationId="{1EB9720F-5726-AE66-A45D-1380AD6097A8}"/>
          </ac:spMkLst>
        </pc:spChg>
        <pc:spChg chg="mod">
          <ac:chgData name="Yunus Emre Yavuz" userId="0c377b41ea0fda7e" providerId="LiveId" clId="{F682CE88-069A-4BFF-A2C2-2CF16E1A360C}" dt="2024-06-01T23:15:42.402" v="9589"/>
          <ac:spMkLst>
            <pc:docMk/>
            <pc:sldMk cId="4283290461" sldId="310"/>
            <ac:spMk id="9" creationId="{E87D351F-3C37-A99D-7CA9-D31492518A9C}"/>
          </ac:spMkLst>
        </pc:spChg>
        <pc:spChg chg="mod">
          <ac:chgData name="Yunus Emre Yavuz" userId="0c377b41ea0fda7e" providerId="LiveId" clId="{F682CE88-069A-4BFF-A2C2-2CF16E1A360C}" dt="2024-05-30T18:18:06.432" v="8644" actId="20577"/>
          <ac:spMkLst>
            <pc:docMk/>
            <pc:sldMk cId="4283290461" sldId="310"/>
            <ac:spMk id="10" creationId="{1FCD80F9-ADF3-A5DE-13D5-003D79A8233A}"/>
          </ac:spMkLst>
        </pc:spChg>
        <pc:spChg chg="mod">
          <ac:chgData name="Yunus Emre Yavuz" userId="0c377b41ea0fda7e" providerId="LiveId" clId="{F682CE88-069A-4BFF-A2C2-2CF16E1A360C}" dt="2024-06-01T23:15:42.402" v="9589"/>
          <ac:spMkLst>
            <pc:docMk/>
            <pc:sldMk cId="4283290461" sldId="310"/>
            <ac:spMk id="10" creationId="{BA5A3D71-71CF-61DB-9E42-F4DA20B4D688}"/>
          </ac:spMkLst>
        </pc:spChg>
        <pc:spChg chg="mod">
          <ac:chgData name="Yunus Emre Yavuz" userId="0c377b41ea0fda7e" providerId="LiveId" clId="{F682CE88-069A-4BFF-A2C2-2CF16E1A360C}" dt="2024-05-30T18:18:02.418" v="8642"/>
          <ac:spMkLst>
            <pc:docMk/>
            <pc:sldMk cId="4283290461" sldId="310"/>
            <ac:spMk id="11" creationId="{2F5CEBF7-131C-E404-5B89-1B3CE989D8A6}"/>
          </ac:spMkLst>
        </pc:spChg>
        <pc:spChg chg="mod">
          <ac:chgData name="Yunus Emre Yavuz" userId="0c377b41ea0fda7e" providerId="LiveId" clId="{F682CE88-069A-4BFF-A2C2-2CF16E1A360C}" dt="2024-05-30T18:18:44.225" v="8660" actId="20577"/>
          <ac:spMkLst>
            <pc:docMk/>
            <pc:sldMk cId="4283290461" sldId="310"/>
            <ac:spMk id="13" creationId="{9B9491E1-D9BA-FD65-352B-857DC6B88A28}"/>
          </ac:spMkLst>
        </pc:spChg>
        <pc:spChg chg="mod">
          <ac:chgData name="Yunus Emre Yavuz" userId="0c377b41ea0fda7e" providerId="LiveId" clId="{F682CE88-069A-4BFF-A2C2-2CF16E1A360C}" dt="2024-05-30T18:18:28.204" v="8655" actId="20577"/>
          <ac:spMkLst>
            <pc:docMk/>
            <pc:sldMk cId="4283290461" sldId="310"/>
            <ac:spMk id="14" creationId="{F909C6D1-A42D-A6EA-7235-9281C17D50E0}"/>
          </ac:spMkLst>
        </pc:spChg>
        <pc:spChg chg="mod">
          <ac:chgData name="Yunus Emre Yavuz" userId="0c377b41ea0fda7e" providerId="LiveId" clId="{F682CE88-069A-4BFF-A2C2-2CF16E1A360C}" dt="2024-05-30T18:18:22.873" v="8652"/>
          <ac:spMkLst>
            <pc:docMk/>
            <pc:sldMk cId="4283290461" sldId="310"/>
            <ac:spMk id="15" creationId="{48A8C9AE-6977-6DDA-687F-98774A9BE19D}"/>
          </ac:spMkLst>
        </pc:spChg>
        <pc:spChg chg="add del">
          <ac:chgData name="Yunus Emre Yavuz" userId="0c377b41ea0fda7e" providerId="LiveId" clId="{F682CE88-069A-4BFF-A2C2-2CF16E1A360C}" dt="2024-05-30T18:20:02.142" v="8665" actId="22"/>
          <ac:spMkLst>
            <pc:docMk/>
            <pc:sldMk cId="4283290461" sldId="310"/>
            <ac:spMk id="17" creationId="{97163CBA-5E71-2163-892A-CAB8F6CEF16C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20" creationId="{D11CA669-E51F-0F5A-009D-309C63F152BD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22" creationId="{67B1269F-1B09-6944-CE4D-78355EE26792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23" creationId="{58C5C382-DB89-C41D-EDFD-D31DF10C7BC5}"/>
          </ac:spMkLst>
        </pc:spChg>
        <pc:spChg chg="mod">
          <ac:chgData name="Yunus Emre Yavuz" userId="0c377b41ea0fda7e" providerId="LiveId" clId="{F682CE88-069A-4BFF-A2C2-2CF16E1A360C}" dt="2024-06-11T11:56:38.260" v="16214" actId="207"/>
          <ac:spMkLst>
            <pc:docMk/>
            <pc:sldMk cId="4283290461" sldId="310"/>
            <ac:spMk id="23" creationId="{81A2D3F6-5638-D430-0F87-C41BE8A81FF1}"/>
          </ac:spMkLst>
        </pc:spChg>
        <pc:spChg chg="mod">
          <ac:chgData name="Yunus Emre Yavuz" userId="0c377b41ea0fda7e" providerId="LiveId" clId="{F682CE88-069A-4BFF-A2C2-2CF16E1A360C}" dt="2024-06-11T11:56:38.260" v="16214" actId="207"/>
          <ac:spMkLst>
            <pc:docMk/>
            <pc:sldMk cId="4283290461" sldId="310"/>
            <ac:spMk id="24" creationId="{7C2C3D07-9E62-92DA-C4F8-6061169CC304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24" creationId="{B6456104-E1EA-84CE-AA89-B13636080CF3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25" creationId="{7FA5F989-7CFA-90C4-8DAE-1F299AA89C92}"/>
          </ac:spMkLst>
        </pc:spChg>
        <pc:spChg chg="mod">
          <ac:chgData name="Yunus Emre Yavuz" userId="0c377b41ea0fda7e" providerId="LiveId" clId="{F682CE88-069A-4BFF-A2C2-2CF16E1A360C}" dt="2024-06-11T11:56:38.260" v="16214" actId="207"/>
          <ac:spMkLst>
            <pc:docMk/>
            <pc:sldMk cId="4283290461" sldId="310"/>
            <ac:spMk id="25" creationId="{B8FED456-D095-13CD-3349-EF7CA1E943CD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26" creationId="{B3B3D1D2-75ED-48D5-986C-66E03BB2C78D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27" creationId="{28E227ED-8FFD-E993-4E99-F7612FBF5259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28" creationId="{CE294CCA-6850-518C-BD19-2DC1950DC8A9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29" creationId="{51E1F1B4-9DE9-34FD-C474-E21583FF1D74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30" creationId="{2B1E9E86-7059-1179-4C86-D573415FA12F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31" creationId="{38FC341D-F186-A6BC-E98E-CD8EAEAC4AE4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32" creationId="{3B4AEE98-FD66-2120-1548-F6478F585D51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33" creationId="{7BC45474-1D86-1D10-22F2-540431A1AC0D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34" creationId="{E6A9B9A2-928F-D75A-8225-5FB16394B9D0}"/>
          </ac:spMkLst>
        </pc:spChg>
        <pc:spChg chg="del">
          <ac:chgData name="Yunus Emre Yavuz" userId="0c377b41ea0fda7e" providerId="LiveId" clId="{F682CE88-069A-4BFF-A2C2-2CF16E1A360C}" dt="2024-06-09T22:19:44.461" v="14211" actId="478"/>
          <ac:spMkLst>
            <pc:docMk/>
            <pc:sldMk cId="4283290461" sldId="310"/>
            <ac:spMk id="41" creationId="{3199DB49-0773-5819-A3FC-64F4A66119F0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42" creationId="{ABDE3D96-4D32-920E-6599-BFE9BA31DB34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43" creationId="{EBEF3C4C-7760-BD3B-EC2C-908EAA9BF702}"/>
          </ac:spMkLst>
        </pc:spChg>
        <pc:spChg chg="mod">
          <ac:chgData name="Yunus Emre Yavuz" userId="0c377b41ea0fda7e" providerId="LiveId" clId="{F682CE88-069A-4BFF-A2C2-2CF16E1A360C}" dt="2024-05-30T09:13:56.549" v="8529" actId="20577"/>
          <ac:spMkLst>
            <pc:docMk/>
            <pc:sldMk cId="4283290461" sldId="310"/>
            <ac:spMk id="44" creationId="{E336284A-F656-1B38-C2A5-D1DE7B55DF5B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45" creationId="{5406AC66-079D-7D93-4466-1E4E58EAC9FE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46" creationId="{AF60D52D-D6D7-AD19-32CB-0D83FB7CB9D5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47" creationId="{212ACB1F-58CF-34AF-8748-2A2F2F49455F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48" creationId="{7DE5CD23-A85D-8B17-F79F-669C5DF15D53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49" creationId="{5013F682-EE1A-41EC-7F72-EF8C8A4EF4A9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50" creationId="{6D715E9E-AFDE-2125-5292-92847F2138D9}"/>
          </ac:spMkLst>
        </pc:spChg>
        <pc:spChg chg="del">
          <ac:chgData name="Yunus Emre Yavuz" userId="0c377b41ea0fda7e" providerId="LiveId" clId="{F682CE88-069A-4BFF-A2C2-2CF16E1A360C}" dt="2024-05-30T09:14:20.974" v="8532" actId="478"/>
          <ac:spMkLst>
            <pc:docMk/>
            <pc:sldMk cId="4283290461" sldId="310"/>
            <ac:spMk id="50" creationId="{8AF15FFA-F376-F97D-BE2A-966FD179E116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51" creationId="{46410132-9B67-B3D3-A831-40C925672267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52" creationId="{DD9052D2-5ED8-6ECB-168A-84CA3677729B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53" creationId="{FA58E869-434D-9B4B-767A-588AEAED4638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54" creationId="{CAF5275A-589E-C39D-580C-92748512CA0F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55" creationId="{A6955103-610F-67C9-4EF0-25FBA5492D4D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56" creationId="{06A2162C-3FC6-09E4-7DF6-6D98EE071C60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57" creationId="{115B02F8-1DF1-F0E1-9618-2110A902D2E1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58" creationId="{A485B688-836B-18AB-DE3A-A97D825DFE7C}"/>
          </ac:spMkLst>
        </pc:spChg>
        <pc:spChg chg="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59" creationId="{531E250E-A9BC-55EA-5632-75208DDF7349}"/>
          </ac:spMkLst>
        </pc:spChg>
        <pc:spChg chg="add mod">
          <ac:chgData name="Yunus Emre Yavuz" userId="0c377b41ea0fda7e" providerId="LiveId" clId="{F682CE88-069A-4BFF-A2C2-2CF16E1A360C}" dt="2024-06-09T22:19:45.219" v="14212"/>
          <ac:spMkLst>
            <pc:docMk/>
            <pc:sldMk cId="4283290461" sldId="310"/>
            <ac:spMk id="60" creationId="{753DD56A-037F-0170-4B7D-F0F2094DB25B}"/>
          </ac:spMkLst>
        </pc:spChg>
        <pc:grpChg chg="add mod">
          <ac:chgData name="Yunus Emre Yavuz" userId="0c377b41ea0fda7e" providerId="LiveId" clId="{F682CE88-069A-4BFF-A2C2-2CF16E1A360C}" dt="2024-06-09T22:19:45.219" v="14212"/>
          <ac:grpSpMkLst>
            <pc:docMk/>
            <pc:sldMk cId="4283290461" sldId="310"/>
            <ac:grpSpMk id="2" creationId="{4B7F5D41-1BFB-6694-9CC2-5F64A18C42A6}"/>
          </ac:grpSpMkLst>
        </pc:grpChg>
        <pc:grpChg chg="add del mod">
          <ac:chgData name="Yunus Emre Yavuz" userId="0c377b41ea0fda7e" providerId="LiveId" clId="{F682CE88-069A-4BFF-A2C2-2CF16E1A360C}" dt="2024-06-01T23:15:41.529" v="9588" actId="478"/>
          <ac:grpSpMkLst>
            <pc:docMk/>
            <pc:sldMk cId="4283290461" sldId="310"/>
            <ac:grpSpMk id="2" creationId="{58EB7CB5-E94A-FECA-39E2-8452E11F52F9}"/>
          </ac:grpSpMkLst>
        </pc:grpChg>
        <pc:grpChg chg="mod">
          <ac:chgData name="Yunus Emre Yavuz" userId="0c377b41ea0fda7e" providerId="LiveId" clId="{F682CE88-069A-4BFF-A2C2-2CF16E1A360C}" dt="2024-06-09T22:19:45.219" v="14212"/>
          <ac:grpSpMkLst>
            <pc:docMk/>
            <pc:sldMk cId="4283290461" sldId="310"/>
            <ac:grpSpMk id="3" creationId="{20AC54A4-5291-338D-F41A-18EAA698A118}"/>
          </ac:grpSpMkLst>
        </pc:grpChg>
        <pc:grpChg chg="add mod">
          <ac:chgData name="Yunus Emre Yavuz" userId="0c377b41ea0fda7e" providerId="LiveId" clId="{F682CE88-069A-4BFF-A2C2-2CF16E1A360C}" dt="2024-06-11T11:52:29.931" v="16139" actId="408"/>
          <ac:grpSpMkLst>
            <pc:docMk/>
            <pc:sldMk cId="4283290461" sldId="310"/>
            <ac:grpSpMk id="7" creationId="{2C4A7A3A-E193-5BDB-D8D5-8CFBFE22FA5A}"/>
          </ac:grpSpMkLst>
        </pc:grpChg>
        <pc:grpChg chg="add del mod">
          <ac:chgData name="Yunus Emre Yavuz" userId="0c377b41ea0fda7e" providerId="LiveId" clId="{F682CE88-069A-4BFF-A2C2-2CF16E1A360C}" dt="2024-05-30T18:20:09.412" v="8667" actId="478"/>
          <ac:grpSpMkLst>
            <pc:docMk/>
            <pc:sldMk cId="4283290461" sldId="310"/>
            <ac:grpSpMk id="8" creationId="{610FAE33-3014-62DD-2431-E55D5F33A4C0}"/>
          </ac:grpSpMkLst>
        </pc:grpChg>
        <pc:grpChg chg="add del mod">
          <ac:chgData name="Yunus Emre Yavuz" userId="0c377b41ea0fda7e" providerId="LiveId" clId="{F682CE88-069A-4BFF-A2C2-2CF16E1A360C}" dt="2024-05-30T18:20:10.461" v="8668" actId="478"/>
          <ac:grpSpMkLst>
            <pc:docMk/>
            <pc:sldMk cId="4283290461" sldId="310"/>
            <ac:grpSpMk id="12" creationId="{F28F44BE-8BE9-E561-6170-DBE119365A49}"/>
          </ac:grpSpMkLst>
        </pc:grpChg>
        <pc:grpChg chg="mod">
          <ac:chgData name="Yunus Emre Yavuz" userId="0c377b41ea0fda7e" providerId="LiveId" clId="{F682CE88-069A-4BFF-A2C2-2CF16E1A360C}" dt="2024-06-09T22:19:45.219" v="14212"/>
          <ac:grpSpMkLst>
            <pc:docMk/>
            <pc:sldMk cId="4283290461" sldId="310"/>
            <ac:grpSpMk id="14" creationId="{7AA89779-9556-5CB6-888C-ADC8CEF04F1F}"/>
          </ac:grpSpMkLst>
        </pc:grpChg>
        <pc:grpChg chg="mod">
          <ac:chgData name="Yunus Emre Yavuz" userId="0c377b41ea0fda7e" providerId="LiveId" clId="{F682CE88-069A-4BFF-A2C2-2CF16E1A360C}" dt="2024-06-09T22:19:45.219" v="14212"/>
          <ac:grpSpMkLst>
            <pc:docMk/>
            <pc:sldMk cId="4283290461" sldId="310"/>
            <ac:grpSpMk id="15" creationId="{81E68C05-E857-7201-818D-5D78294A98C7}"/>
          </ac:grpSpMkLst>
        </pc:grpChg>
        <pc:grpChg chg="mod">
          <ac:chgData name="Yunus Emre Yavuz" userId="0c377b41ea0fda7e" providerId="LiveId" clId="{F682CE88-069A-4BFF-A2C2-2CF16E1A360C}" dt="2024-06-09T22:19:45.219" v="14212"/>
          <ac:grpSpMkLst>
            <pc:docMk/>
            <pc:sldMk cId="4283290461" sldId="310"/>
            <ac:grpSpMk id="16" creationId="{85CBB8B7-8408-C866-9FE9-2156F503CFED}"/>
          </ac:grpSpMkLst>
        </pc:grpChg>
        <pc:grpChg chg="del">
          <ac:chgData name="Yunus Emre Yavuz" userId="0c377b41ea0fda7e" providerId="LiveId" clId="{F682CE88-069A-4BFF-A2C2-2CF16E1A360C}" dt="2024-05-30T09:14:18.638" v="8530" actId="478"/>
          <ac:grpSpMkLst>
            <pc:docMk/>
            <pc:sldMk cId="4283290461" sldId="310"/>
            <ac:grpSpMk id="17" creationId="{5D45975F-374A-22D3-10F5-EC0407A235EA}"/>
          </ac:grpSpMkLst>
        </pc:grpChg>
        <pc:grpChg chg="mod">
          <ac:chgData name="Yunus Emre Yavuz" userId="0c377b41ea0fda7e" providerId="LiveId" clId="{F682CE88-069A-4BFF-A2C2-2CF16E1A360C}" dt="2024-06-09T22:19:45.219" v="14212"/>
          <ac:grpSpMkLst>
            <pc:docMk/>
            <pc:sldMk cId="4283290461" sldId="310"/>
            <ac:grpSpMk id="17" creationId="{E322B61C-571E-509A-61D7-172E8B86DBDF}"/>
          </ac:grpSpMkLst>
        </pc:grpChg>
        <pc:grpChg chg="mod">
          <ac:chgData name="Yunus Emre Yavuz" userId="0c377b41ea0fda7e" providerId="LiveId" clId="{F682CE88-069A-4BFF-A2C2-2CF16E1A360C}" dt="2024-06-09T22:19:45.219" v="14212"/>
          <ac:grpSpMkLst>
            <pc:docMk/>
            <pc:sldMk cId="4283290461" sldId="310"/>
            <ac:grpSpMk id="18" creationId="{FC3900B0-2B8B-5960-C0A5-7A0DAFF258BC}"/>
          </ac:grpSpMkLst>
        </pc:grpChg>
        <pc:grpChg chg="mod">
          <ac:chgData name="Yunus Emre Yavuz" userId="0c377b41ea0fda7e" providerId="LiveId" clId="{F682CE88-069A-4BFF-A2C2-2CF16E1A360C}" dt="2024-06-09T22:19:45.219" v="14212"/>
          <ac:grpSpMkLst>
            <pc:docMk/>
            <pc:sldMk cId="4283290461" sldId="310"/>
            <ac:grpSpMk id="19" creationId="{55529490-5C38-E3A5-AF55-A9C99BC9A24D}"/>
          </ac:grpSpMkLst>
        </pc:grpChg>
        <pc:grpChg chg="add del mod">
          <ac:chgData name="Yunus Emre Yavuz" userId="0c377b41ea0fda7e" providerId="LiveId" clId="{F682CE88-069A-4BFF-A2C2-2CF16E1A360C}" dt="2024-06-11T11:57:54.938" v="16218" actId="478"/>
          <ac:grpSpMkLst>
            <pc:docMk/>
            <pc:sldMk cId="4283290461" sldId="310"/>
            <ac:grpSpMk id="22" creationId="{E6F2502D-5455-81DF-C719-59012258958D}"/>
          </ac:grpSpMkLst>
        </pc:grpChg>
        <pc:grpChg chg="del">
          <ac:chgData name="Yunus Emre Yavuz" userId="0c377b41ea0fda7e" providerId="LiveId" clId="{F682CE88-069A-4BFF-A2C2-2CF16E1A360C}" dt="2024-05-30T09:14:19.915" v="8531" actId="478"/>
          <ac:grpSpMkLst>
            <pc:docMk/>
            <pc:sldMk cId="4283290461" sldId="310"/>
            <ac:grpSpMk id="45" creationId="{C892494E-D652-444A-2FC9-CC953AE856FF}"/>
          </ac:grpSpMkLst>
        </pc:grpChg>
        <pc:grpChg chg="del">
          <ac:chgData name="Yunus Emre Yavuz" userId="0c377b41ea0fda7e" providerId="LiveId" clId="{F682CE88-069A-4BFF-A2C2-2CF16E1A360C}" dt="2024-05-30T09:14:23.293" v="8534" actId="478"/>
          <ac:grpSpMkLst>
            <pc:docMk/>
            <pc:sldMk cId="4283290461" sldId="310"/>
            <ac:grpSpMk id="49" creationId="{77CF3DBC-D8AB-8E0E-68A0-6BF6446E374F}"/>
          </ac:grpSpMkLst>
        </pc:grpChg>
        <pc:grpChg chg="del">
          <ac:chgData name="Yunus Emre Yavuz" userId="0c377b41ea0fda7e" providerId="LiveId" clId="{F682CE88-069A-4BFF-A2C2-2CF16E1A360C}" dt="2024-05-30T09:14:21.603" v="8533" actId="478"/>
          <ac:grpSpMkLst>
            <pc:docMk/>
            <pc:sldMk cId="4283290461" sldId="310"/>
            <ac:grpSpMk id="53" creationId="{E18D7D47-36F7-4669-7822-FD72B6A41378}"/>
          </ac:grpSpMkLst>
        </pc:grpChg>
        <pc:picChg chg="add del mod">
          <ac:chgData name="Yunus Emre Yavuz" userId="0c377b41ea0fda7e" providerId="LiveId" clId="{F682CE88-069A-4BFF-A2C2-2CF16E1A360C}" dt="2024-06-11T11:52:24.574" v="16138" actId="478"/>
          <ac:picMkLst>
            <pc:docMk/>
            <pc:sldMk cId="4283290461" sldId="310"/>
            <ac:picMk id="6" creationId="{317FCE9E-0376-4E9B-9F84-CB3040362FE0}"/>
          </ac:picMkLst>
        </pc:picChg>
        <pc:cxnChg chg="mod">
          <ac:chgData name="Yunus Emre Yavuz" userId="0c377b41ea0fda7e" providerId="LiveId" clId="{F682CE88-069A-4BFF-A2C2-2CF16E1A360C}" dt="2024-06-09T22:19:45.219" v="14212"/>
          <ac:cxnSpMkLst>
            <pc:docMk/>
            <pc:sldMk cId="4283290461" sldId="310"/>
            <ac:cxnSpMk id="4" creationId="{46D15EA4-C69B-66AD-5C97-F6F115C4B9C1}"/>
          </ac:cxnSpMkLst>
        </pc:cxnChg>
        <pc:cxnChg chg="mod">
          <ac:chgData name="Yunus Emre Yavuz" userId="0c377b41ea0fda7e" providerId="LiveId" clId="{F682CE88-069A-4BFF-A2C2-2CF16E1A360C}" dt="2024-06-09T22:19:45.219" v="14212"/>
          <ac:cxnSpMkLst>
            <pc:docMk/>
            <pc:sldMk cId="4283290461" sldId="310"/>
            <ac:cxnSpMk id="5" creationId="{576058B1-84D4-CE82-B6B2-748C5447B32B}"/>
          </ac:cxnSpMkLst>
        </pc:cxnChg>
        <pc:cxnChg chg="mod">
          <ac:chgData name="Yunus Emre Yavuz" userId="0c377b41ea0fda7e" providerId="LiveId" clId="{F682CE88-069A-4BFF-A2C2-2CF16E1A360C}" dt="2024-06-09T22:19:45.219" v="14212"/>
          <ac:cxnSpMkLst>
            <pc:docMk/>
            <pc:sldMk cId="4283290461" sldId="310"/>
            <ac:cxnSpMk id="11" creationId="{EAC6869F-1103-7405-788D-11700EFF8878}"/>
          </ac:cxnSpMkLst>
        </pc:cxnChg>
        <pc:cxnChg chg="mod">
          <ac:chgData name="Yunus Emre Yavuz" userId="0c377b41ea0fda7e" providerId="LiveId" clId="{F682CE88-069A-4BFF-A2C2-2CF16E1A360C}" dt="2024-06-09T22:19:45.219" v="14212"/>
          <ac:cxnSpMkLst>
            <pc:docMk/>
            <pc:sldMk cId="4283290461" sldId="310"/>
            <ac:cxnSpMk id="12" creationId="{A35838ED-967A-38F1-462C-E4F5E12F0959}"/>
          </ac:cxnSpMkLst>
        </pc:cxnChg>
        <pc:cxnChg chg="mod">
          <ac:chgData name="Yunus Emre Yavuz" userId="0c377b41ea0fda7e" providerId="LiveId" clId="{F682CE88-069A-4BFF-A2C2-2CF16E1A360C}" dt="2024-06-09T22:19:45.219" v="14212"/>
          <ac:cxnSpMkLst>
            <pc:docMk/>
            <pc:sldMk cId="4283290461" sldId="310"/>
            <ac:cxnSpMk id="13" creationId="{67309CF8-1B0B-1884-2183-578E711CA427}"/>
          </ac:cxnSpMkLst>
        </pc:cxnChg>
        <pc:cxnChg chg="del">
          <ac:chgData name="Yunus Emre Yavuz" userId="0c377b41ea0fda7e" providerId="LiveId" clId="{F682CE88-069A-4BFF-A2C2-2CF16E1A360C}" dt="2024-06-09T22:19:44.461" v="14211" actId="478"/>
          <ac:cxnSpMkLst>
            <pc:docMk/>
            <pc:sldMk cId="4283290461" sldId="310"/>
            <ac:cxnSpMk id="35" creationId="{2BC16DCA-EA2B-FC77-AE2C-BD378100BCE7}"/>
          </ac:cxnSpMkLst>
        </pc:cxnChg>
        <pc:cxnChg chg="del">
          <ac:chgData name="Yunus Emre Yavuz" userId="0c377b41ea0fda7e" providerId="LiveId" clId="{F682CE88-069A-4BFF-A2C2-2CF16E1A360C}" dt="2024-06-09T22:19:44.461" v="14211" actId="478"/>
          <ac:cxnSpMkLst>
            <pc:docMk/>
            <pc:sldMk cId="4283290461" sldId="310"/>
            <ac:cxnSpMk id="36" creationId="{576EF2EE-5A89-F8C1-0913-B2F873AC2FDF}"/>
          </ac:cxnSpMkLst>
        </pc:cxnChg>
        <pc:cxnChg chg="del">
          <ac:chgData name="Yunus Emre Yavuz" userId="0c377b41ea0fda7e" providerId="LiveId" clId="{F682CE88-069A-4BFF-A2C2-2CF16E1A360C}" dt="2024-06-09T22:19:44.461" v="14211" actId="478"/>
          <ac:cxnSpMkLst>
            <pc:docMk/>
            <pc:sldMk cId="4283290461" sldId="310"/>
            <ac:cxnSpMk id="37" creationId="{F6CA0F54-65DD-B64A-78B3-ABF5460F80BD}"/>
          </ac:cxnSpMkLst>
        </pc:cxnChg>
        <pc:cxnChg chg="del">
          <ac:chgData name="Yunus Emre Yavuz" userId="0c377b41ea0fda7e" providerId="LiveId" clId="{F682CE88-069A-4BFF-A2C2-2CF16E1A360C}" dt="2024-06-09T22:19:44.461" v="14211" actId="478"/>
          <ac:cxnSpMkLst>
            <pc:docMk/>
            <pc:sldMk cId="4283290461" sldId="310"/>
            <ac:cxnSpMk id="38" creationId="{69BAA538-837F-2B24-AE77-D284D96C4846}"/>
          </ac:cxnSpMkLst>
        </pc:cxnChg>
        <pc:cxnChg chg="del">
          <ac:chgData name="Yunus Emre Yavuz" userId="0c377b41ea0fda7e" providerId="LiveId" clId="{F682CE88-069A-4BFF-A2C2-2CF16E1A360C}" dt="2024-06-09T22:19:44.461" v="14211" actId="478"/>
          <ac:cxnSpMkLst>
            <pc:docMk/>
            <pc:sldMk cId="4283290461" sldId="310"/>
            <ac:cxnSpMk id="39" creationId="{26149B2E-FC69-33F0-B711-C66067FAD4D7}"/>
          </ac:cxnSpMkLst>
        </pc:cxnChg>
        <pc:cxnChg chg="del">
          <ac:chgData name="Yunus Emre Yavuz" userId="0c377b41ea0fda7e" providerId="LiveId" clId="{F682CE88-069A-4BFF-A2C2-2CF16E1A360C}" dt="2024-06-09T22:19:44.461" v="14211" actId="478"/>
          <ac:cxnSpMkLst>
            <pc:docMk/>
            <pc:sldMk cId="4283290461" sldId="310"/>
            <ac:cxnSpMk id="40" creationId="{ED9E7F21-BF39-8D00-A3A2-F4A4DDD1BD5F}"/>
          </ac:cxnSpMkLst>
        </pc:cxnChg>
      </pc:sldChg>
      <pc:sldChg chg="addSp delSp modSp add del mod modTransition">
        <pc:chgData name="Yunus Emre Yavuz" userId="0c377b41ea0fda7e" providerId="LiveId" clId="{F682CE88-069A-4BFF-A2C2-2CF16E1A360C}" dt="2024-06-11T12:03:46.782" v="16331" actId="47"/>
        <pc:sldMkLst>
          <pc:docMk/>
          <pc:sldMk cId="542277206" sldId="311"/>
        </pc:sldMkLst>
        <pc:spChg chg="mod">
          <ac:chgData name="Yunus Emre Yavuz" userId="0c377b41ea0fda7e" providerId="LiveId" clId="{F682CE88-069A-4BFF-A2C2-2CF16E1A360C}" dt="2024-06-01T23:16:27.479" v="9594" actId="208"/>
          <ac:spMkLst>
            <pc:docMk/>
            <pc:sldMk cId="542277206" sldId="311"/>
            <ac:spMk id="3" creationId="{B55E7A69-D348-F30C-1400-6EB446C83299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6" creationId="{184FFAFE-744E-CA7A-F980-140E607A5FBA}"/>
          </ac:spMkLst>
        </pc:spChg>
        <pc:spChg chg="mod">
          <ac:chgData name="Yunus Emre Yavuz" userId="0c377b41ea0fda7e" providerId="LiveId" clId="{F682CE88-069A-4BFF-A2C2-2CF16E1A360C}" dt="2024-06-01T23:16:47.887" v="9596" actId="208"/>
          <ac:spMkLst>
            <pc:docMk/>
            <pc:sldMk cId="542277206" sldId="311"/>
            <ac:spMk id="9" creationId="{1EB9720F-5726-AE66-A45D-1380AD6097A8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20" creationId="{0EDCB643-1CD7-8410-4679-9D19FCAEF310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22" creationId="{67B1269F-1B09-6944-CE4D-78355EE26792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23" creationId="{58C5C382-DB89-C41D-EDFD-D31DF10C7BC5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24" creationId="{B6456104-E1EA-84CE-AA89-B13636080CF3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25" creationId="{7FA5F989-7CFA-90C4-8DAE-1F299AA89C92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26" creationId="{B3B3D1D2-75ED-48D5-986C-66E03BB2C78D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27" creationId="{28E227ED-8FFD-E993-4E99-F7612FBF5259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28" creationId="{CE294CCA-6850-518C-BD19-2DC1950DC8A9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29" creationId="{51E1F1B4-9DE9-34FD-C474-E21583FF1D74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30" creationId="{2B1E9E86-7059-1179-4C86-D573415FA12F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31" creationId="{38FC341D-F186-A6BC-E98E-CD8EAEAC4AE4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32" creationId="{3B4AEE98-FD66-2120-1548-F6478F585D51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33" creationId="{7BC45474-1D86-1D10-22F2-540431A1AC0D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34" creationId="{E6A9B9A2-928F-D75A-8225-5FB16394B9D0}"/>
          </ac:spMkLst>
        </pc:spChg>
        <pc:spChg chg="del">
          <ac:chgData name="Yunus Emre Yavuz" userId="0c377b41ea0fda7e" providerId="LiveId" clId="{F682CE88-069A-4BFF-A2C2-2CF16E1A360C}" dt="2024-06-09T22:19:47.279" v="14213" actId="478"/>
          <ac:spMkLst>
            <pc:docMk/>
            <pc:sldMk cId="542277206" sldId="311"/>
            <ac:spMk id="41" creationId="{3199DB49-0773-5819-A3FC-64F4A66119F0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42" creationId="{9AE69BCC-2861-8396-C9D6-E2316D9C4FCB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43" creationId="{6CC100E1-79D2-1A54-4C75-6BF6E37042B8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45" creationId="{BDCF0AFD-FA4D-A8FF-4C3A-F167F4BDAAA0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46" creationId="{7D320CF0-1488-6B29-4DF1-61EDB58B5CF2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47" creationId="{0FAC9A99-2BE1-CA50-91B8-05587D28CDC7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48" creationId="{6925977A-4D49-DE94-D670-4C05F20BBB75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49" creationId="{B208FBF3-A374-78FB-3ADA-C6DA3B0493C8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50" creationId="{5D633DE3-30F0-07BE-3FE8-9DED793B6404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51" creationId="{7B503DBF-C9E4-F6E5-A2E2-4CFCB8185193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52" creationId="{BCB9F9BC-9C30-576B-664D-F460B49EB358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53" creationId="{E27BE898-2D0E-B1F3-239D-50BAF186A37B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54" creationId="{C0A7F47D-47C4-AA0E-35FB-96A0858D40F1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55" creationId="{17828680-D225-CC75-303C-EA4E326776C3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56" creationId="{8FAFB2E8-EDA8-5F3D-32EC-314172BCBBCA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57" creationId="{591866B1-2235-693F-1AB9-C1A34C912B46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58" creationId="{ECBF292D-300D-F198-F199-A927BD330380}"/>
          </ac:spMkLst>
        </pc:spChg>
        <pc:spChg chg="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59" creationId="{88BEF870-0AD1-33E3-2EA7-664BA8B1308E}"/>
          </ac:spMkLst>
        </pc:spChg>
        <pc:spChg chg="add mod">
          <ac:chgData name="Yunus Emre Yavuz" userId="0c377b41ea0fda7e" providerId="LiveId" clId="{F682CE88-069A-4BFF-A2C2-2CF16E1A360C}" dt="2024-06-09T22:19:48.099" v="14214"/>
          <ac:spMkLst>
            <pc:docMk/>
            <pc:sldMk cId="542277206" sldId="311"/>
            <ac:spMk id="60" creationId="{D2930ABD-817D-551C-D2AC-B8A218186538}"/>
          </ac:spMkLst>
        </pc:spChg>
        <pc:grpChg chg="add mod">
          <ac:chgData name="Yunus Emre Yavuz" userId="0c377b41ea0fda7e" providerId="LiveId" clId="{F682CE88-069A-4BFF-A2C2-2CF16E1A360C}" dt="2024-06-09T22:19:48.099" v="14214"/>
          <ac:grpSpMkLst>
            <pc:docMk/>
            <pc:sldMk cId="542277206" sldId="311"/>
            <ac:grpSpMk id="2" creationId="{27F302EC-AB77-540C-A45E-EA9A01DFF10C}"/>
          </ac:grpSpMkLst>
        </pc:grpChg>
        <pc:grpChg chg="del mod">
          <ac:chgData name="Yunus Emre Yavuz" userId="0c377b41ea0fda7e" providerId="LiveId" clId="{F682CE88-069A-4BFF-A2C2-2CF16E1A360C}" dt="2024-06-01T23:22:15.706" v="9679" actId="478"/>
          <ac:grpSpMkLst>
            <pc:docMk/>
            <pc:sldMk cId="542277206" sldId="311"/>
            <ac:grpSpMk id="2" creationId="{58EB7CB5-E94A-FECA-39E2-8452E11F52F9}"/>
          </ac:grpSpMkLst>
        </pc:grpChg>
        <pc:grpChg chg="mod">
          <ac:chgData name="Yunus Emre Yavuz" userId="0c377b41ea0fda7e" providerId="LiveId" clId="{F682CE88-069A-4BFF-A2C2-2CF16E1A360C}" dt="2024-06-09T22:19:48.099" v="14214"/>
          <ac:grpSpMkLst>
            <pc:docMk/>
            <pc:sldMk cId="542277206" sldId="311"/>
            <ac:grpSpMk id="3" creationId="{18A620F8-A671-1CB2-ABE0-8614D44400EC}"/>
          </ac:grpSpMkLst>
        </pc:grpChg>
        <pc:grpChg chg="mod">
          <ac:chgData name="Yunus Emre Yavuz" userId="0c377b41ea0fda7e" providerId="LiveId" clId="{F682CE88-069A-4BFF-A2C2-2CF16E1A360C}" dt="2024-06-01T23:22:25.715" v="9680" actId="408"/>
          <ac:grpSpMkLst>
            <pc:docMk/>
            <pc:sldMk cId="542277206" sldId="311"/>
            <ac:grpSpMk id="8" creationId="{610FAE33-3014-62DD-2431-E55D5F33A4C0}"/>
          </ac:grpSpMkLst>
        </pc:grpChg>
        <pc:grpChg chg="del">
          <ac:chgData name="Yunus Emre Yavuz" userId="0c377b41ea0fda7e" providerId="LiveId" clId="{F682CE88-069A-4BFF-A2C2-2CF16E1A360C}" dt="2024-05-30T18:20:34.123" v="8672" actId="478"/>
          <ac:grpSpMkLst>
            <pc:docMk/>
            <pc:sldMk cId="542277206" sldId="311"/>
            <ac:grpSpMk id="12" creationId="{F28F44BE-8BE9-E561-6170-DBE119365A49}"/>
          </ac:grpSpMkLst>
        </pc:grpChg>
        <pc:grpChg chg="mod">
          <ac:chgData name="Yunus Emre Yavuz" userId="0c377b41ea0fda7e" providerId="LiveId" clId="{F682CE88-069A-4BFF-A2C2-2CF16E1A360C}" dt="2024-06-09T22:19:48.099" v="14214"/>
          <ac:grpSpMkLst>
            <pc:docMk/>
            <pc:sldMk cId="542277206" sldId="311"/>
            <ac:grpSpMk id="14" creationId="{7C1A3EDC-63F4-611F-AC07-5C253FFA32DF}"/>
          </ac:grpSpMkLst>
        </pc:grpChg>
        <pc:grpChg chg="mod">
          <ac:chgData name="Yunus Emre Yavuz" userId="0c377b41ea0fda7e" providerId="LiveId" clId="{F682CE88-069A-4BFF-A2C2-2CF16E1A360C}" dt="2024-06-09T22:19:48.099" v="14214"/>
          <ac:grpSpMkLst>
            <pc:docMk/>
            <pc:sldMk cId="542277206" sldId="311"/>
            <ac:grpSpMk id="15" creationId="{02109ED2-362B-2E52-0CCA-D55838BF822B}"/>
          </ac:grpSpMkLst>
        </pc:grpChg>
        <pc:grpChg chg="mod">
          <ac:chgData name="Yunus Emre Yavuz" userId="0c377b41ea0fda7e" providerId="LiveId" clId="{F682CE88-069A-4BFF-A2C2-2CF16E1A360C}" dt="2024-06-09T22:19:48.099" v="14214"/>
          <ac:grpSpMkLst>
            <pc:docMk/>
            <pc:sldMk cId="542277206" sldId="311"/>
            <ac:grpSpMk id="16" creationId="{A757E506-E0F3-7E36-21E1-FCFAC76B36D0}"/>
          </ac:grpSpMkLst>
        </pc:grpChg>
        <pc:grpChg chg="mod">
          <ac:chgData name="Yunus Emre Yavuz" userId="0c377b41ea0fda7e" providerId="LiveId" clId="{F682CE88-069A-4BFF-A2C2-2CF16E1A360C}" dt="2024-06-09T22:19:48.099" v="14214"/>
          <ac:grpSpMkLst>
            <pc:docMk/>
            <pc:sldMk cId="542277206" sldId="311"/>
            <ac:grpSpMk id="17" creationId="{B3B8C339-39C6-5C19-750D-658E4753810B}"/>
          </ac:grpSpMkLst>
        </pc:grpChg>
        <pc:grpChg chg="mod">
          <ac:chgData name="Yunus Emre Yavuz" userId="0c377b41ea0fda7e" providerId="LiveId" clId="{F682CE88-069A-4BFF-A2C2-2CF16E1A360C}" dt="2024-06-09T22:19:48.099" v="14214"/>
          <ac:grpSpMkLst>
            <pc:docMk/>
            <pc:sldMk cId="542277206" sldId="311"/>
            <ac:grpSpMk id="18" creationId="{140E41E7-DEBC-EC7B-5747-61887B99CD93}"/>
          </ac:grpSpMkLst>
        </pc:grpChg>
        <pc:grpChg chg="mod">
          <ac:chgData name="Yunus Emre Yavuz" userId="0c377b41ea0fda7e" providerId="LiveId" clId="{F682CE88-069A-4BFF-A2C2-2CF16E1A360C}" dt="2024-06-09T22:19:48.099" v="14214"/>
          <ac:grpSpMkLst>
            <pc:docMk/>
            <pc:sldMk cId="542277206" sldId="311"/>
            <ac:grpSpMk id="19" creationId="{4B7EE69C-5666-75F7-14F4-53A6DBD327B5}"/>
          </ac:grpSpMkLst>
        </pc:grpChg>
        <pc:cxnChg chg="mod">
          <ac:chgData name="Yunus Emre Yavuz" userId="0c377b41ea0fda7e" providerId="LiveId" clId="{F682CE88-069A-4BFF-A2C2-2CF16E1A360C}" dt="2024-06-09T22:19:48.099" v="14214"/>
          <ac:cxnSpMkLst>
            <pc:docMk/>
            <pc:sldMk cId="542277206" sldId="311"/>
            <ac:cxnSpMk id="4" creationId="{FE2D2CBA-81DD-374D-1682-08BBEF01D3A6}"/>
          </ac:cxnSpMkLst>
        </pc:cxnChg>
        <pc:cxnChg chg="mod">
          <ac:chgData name="Yunus Emre Yavuz" userId="0c377b41ea0fda7e" providerId="LiveId" clId="{F682CE88-069A-4BFF-A2C2-2CF16E1A360C}" dt="2024-06-09T22:19:48.099" v="14214"/>
          <ac:cxnSpMkLst>
            <pc:docMk/>
            <pc:sldMk cId="542277206" sldId="311"/>
            <ac:cxnSpMk id="5" creationId="{27B561A0-D450-5F05-FF35-6ABB5209580B}"/>
          </ac:cxnSpMkLst>
        </pc:cxnChg>
        <pc:cxnChg chg="mod">
          <ac:chgData name="Yunus Emre Yavuz" userId="0c377b41ea0fda7e" providerId="LiveId" clId="{F682CE88-069A-4BFF-A2C2-2CF16E1A360C}" dt="2024-06-09T22:19:48.099" v="14214"/>
          <ac:cxnSpMkLst>
            <pc:docMk/>
            <pc:sldMk cId="542277206" sldId="311"/>
            <ac:cxnSpMk id="7" creationId="{CF33013D-8951-CAFA-5753-A9CC957175FE}"/>
          </ac:cxnSpMkLst>
        </pc:cxnChg>
        <pc:cxnChg chg="mod">
          <ac:chgData name="Yunus Emre Yavuz" userId="0c377b41ea0fda7e" providerId="LiveId" clId="{F682CE88-069A-4BFF-A2C2-2CF16E1A360C}" dt="2024-06-09T22:19:48.099" v="14214"/>
          <ac:cxnSpMkLst>
            <pc:docMk/>
            <pc:sldMk cId="542277206" sldId="311"/>
            <ac:cxnSpMk id="12" creationId="{01C260AA-8897-0CD0-D307-079B2F501636}"/>
          </ac:cxnSpMkLst>
        </pc:cxnChg>
        <pc:cxnChg chg="mod">
          <ac:chgData name="Yunus Emre Yavuz" userId="0c377b41ea0fda7e" providerId="LiveId" clId="{F682CE88-069A-4BFF-A2C2-2CF16E1A360C}" dt="2024-06-09T22:19:48.099" v="14214"/>
          <ac:cxnSpMkLst>
            <pc:docMk/>
            <pc:sldMk cId="542277206" sldId="311"/>
            <ac:cxnSpMk id="13" creationId="{B1345566-A809-1324-F227-C520F8FD1074}"/>
          </ac:cxnSpMkLst>
        </pc:cxnChg>
        <pc:cxnChg chg="del">
          <ac:chgData name="Yunus Emre Yavuz" userId="0c377b41ea0fda7e" providerId="LiveId" clId="{F682CE88-069A-4BFF-A2C2-2CF16E1A360C}" dt="2024-06-09T22:19:47.279" v="14213" actId="478"/>
          <ac:cxnSpMkLst>
            <pc:docMk/>
            <pc:sldMk cId="542277206" sldId="311"/>
            <ac:cxnSpMk id="35" creationId="{2BC16DCA-EA2B-FC77-AE2C-BD378100BCE7}"/>
          </ac:cxnSpMkLst>
        </pc:cxnChg>
        <pc:cxnChg chg="del">
          <ac:chgData name="Yunus Emre Yavuz" userId="0c377b41ea0fda7e" providerId="LiveId" clId="{F682CE88-069A-4BFF-A2C2-2CF16E1A360C}" dt="2024-06-09T22:19:47.279" v="14213" actId="478"/>
          <ac:cxnSpMkLst>
            <pc:docMk/>
            <pc:sldMk cId="542277206" sldId="311"/>
            <ac:cxnSpMk id="36" creationId="{576EF2EE-5A89-F8C1-0913-B2F873AC2FDF}"/>
          </ac:cxnSpMkLst>
        </pc:cxnChg>
        <pc:cxnChg chg="del">
          <ac:chgData name="Yunus Emre Yavuz" userId="0c377b41ea0fda7e" providerId="LiveId" clId="{F682CE88-069A-4BFF-A2C2-2CF16E1A360C}" dt="2024-06-09T22:19:47.279" v="14213" actId="478"/>
          <ac:cxnSpMkLst>
            <pc:docMk/>
            <pc:sldMk cId="542277206" sldId="311"/>
            <ac:cxnSpMk id="37" creationId="{F6CA0F54-65DD-B64A-78B3-ABF5460F80BD}"/>
          </ac:cxnSpMkLst>
        </pc:cxnChg>
        <pc:cxnChg chg="del">
          <ac:chgData name="Yunus Emre Yavuz" userId="0c377b41ea0fda7e" providerId="LiveId" clId="{F682CE88-069A-4BFF-A2C2-2CF16E1A360C}" dt="2024-06-09T22:19:47.279" v="14213" actId="478"/>
          <ac:cxnSpMkLst>
            <pc:docMk/>
            <pc:sldMk cId="542277206" sldId="311"/>
            <ac:cxnSpMk id="38" creationId="{69BAA538-837F-2B24-AE77-D284D96C4846}"/>
          </ac:cxnSpMkLst>
        </pc:cxnChg>
        <pc:cxnChg chg="del">
          <ac:chgData name="Yunus Emre Yavuz" userId="0c377b41ea0fda7e" providerId="LiveId" clId="{F682CE88-069A-4BFF-A2C2-2CF16E1A360C}" dt="2024-06-09T22:19:47.279" v="14213" actId="478"/>
          <ac:cxnSpMkLst>
            <pc:docMk/>
            <pc:sldMk cId="542277206" sldId="311"/>
            <ac:cxnSpMk id="39" creationId="{26149B2E-FC69-33F0-B711-C66067FAD4D7}"/>
          </ac:cxnSpMkLst>
        </pc:cxnChg>
        <pc:cxnChg chg="del">
          <ac:chgData name="Yunus Emre Yavuz" userId="0c377b41ea0fda7e" providerId="LiveId" clId="{F682CE88-069A-4BFF-A2C2-2CF16E1A360C}" dt="2024-06-09T22:19:47.279" v="14213" actId="478"/>
          <ac:cxnSpMkLst>
            <pc:docMk/>
            <pc:sldMk cId="542277206" sldId="311"/>
            <ac:cxnSpMk id="40" creationId="{ED9E7F21-BF39-8D00-A3A2-F4A4DDD1BD5F}"/>
          </ac:cxnSpMkLst>
        </pc:cxnChg>
      </pc:sldChg>
      <pc:sldChg chg="addSp delSp modSp add del mod modTransition">
        <pc:chgData name="Yunus Emre Yavuz" userId="0c377b41ea0fda7e" providerId="LiveId" clId="{F682CE88-069A-4BFF-A2C2-2CF16E1A360C}" dt="2024-06-11T12:03:49.215" v="16332" actId="47"/>
        <pc:sldMkLst>
          <pc:docMk/>
          <pc:sldMk cId="2189874136" sldId="312"/>
        </pc:sldMkLst>
        <pc:spChg chg="del mod">
          <ac:chgData name="Yunus Emre Yavuz" userId="0c377b41ea0fda7e" providerId="LiveId" clId="{F682CE88-069A-4BFF-A2C2-2CF16E1A360C}" dt="2024-06-01T23:23:20.932" v="9690" actId="478"/>
          <ac:spMkLst>
            <pc:docMk/>
            <pc:sldMk cId="2189874136" sldId="312"/>
            <ac:spMk id="3" creationId="{B55E7A69-D348-F30C-1400-6EB446C83299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6" creationId="{184FFAFE-744E-CA7A-F980-140E607A5FBA}"/>
          </ac:spMkLst>
        </pc:spChg>
        <pc:spChg chg="mod">
          <ac:chgData name="Yunus Emre Yavuz" userId="0c377b41ea0fda7e" providerId="LiveId" clId="{F682CE88-069A-4BFF-A2C2-2CF16E1A360C}" dt="2024-06-01T23:17:13.381" v="9600" actId="208"/>
          <ac:spMkLst>
            <pc:docMk/>
            <pc:sldMk cId="2189874136" sldId="312"/>
            <ac:spMk id="9" creationId="{1EB9720F-5726-AE66-A45D-1380AD6097A8}"/>
          </ac:spMkLst>
        </pc:spChg>
        <pc:spChg chg="mod">
          <ac:chgData name="Yunus Emre Yavuz" userId="0c377b41ea0fda7e" providerId="LiveId" clId="{F682CE88-069A-4BFF-A2C2-2CF16E1A360C}" dt="2024-06-01T23:17:18.927" v="9602" actId="208"/>
          <ac:spMkLst>
            <pc:docMk/>
            <pc:sldMk cId="2189874136" sldId="312"/>
            <ac:spMk id="13" creationId="{9B9491E1-D9BA-FD65-352B-857DC6B88A28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20" creationId="{DDFCF2E5-2C25-B2ED-4282-628E63BBF13F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22" creationId="{67B1269F-1B09-6944-CE4D-78355EE26792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23" creationId="{58C5C382-DB89-C41D-EDFD-D31DF10C7BC5}"/>
          </ac:spMkLst>
        </pc:spChg>
        <pc:spChg chg="del mod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24" creationId="{B6456104-E1EA-84CE-AA89-B13636080CF3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25" creationId="{7FA5F989-7CFA-90C4-8DAE-1F299AA89C92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26" creationId="{B3B3D1D2-75ED-48D5-986C-66E03BB2C78D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27" creationId="{28E227ED-8FFD-E993-4E99-F7612FBF5259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28" creationId="{CE294CCA-6850-518C-BD19-2DC1950DC8A9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29" creationId="{51E1F1B4-9DE9-34FD-C474-E21583FF1D74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30" creationId="{2B1E9E86-7059-1179-4C86-D573415FA12F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31" creationId="{38FC341D-F186-A6BC-E98E-CD8EAEAC4AE4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32" creationId="{3B4AEE98-FD66-2120-1548-F6478F585D51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33" creationId="{7BC45474-1D86-1D10-22F2-540431A1AC0D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34" creationId="{E6A9B9A2-928F-D75A-8225-5FB16394B9D0}"/>
          </ac:spMkLst>
        </pc:spChg>
        <pc:spChg chg="del">
          <ac:chgData name="Yunus Emre Yavuz" userId="0c377b41ea0fda7e" providerId="LiveId" clId="{F682CE88-069A-4BFF-A2C2-2CF16E1A360C}" dt="2024-06-09T22:20:02.128" v="14218" actId="478"/>
          <ac:spMkLst>
            <pc:docMk/>
            <pc:sldMk cId="2189874136" sldId="312"/>
            <ac:spMk id="41" creationId="{3199DB49-0773-5819-A3FC-64F4A66119F0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42" creationId="{E9FD7196-1801-C923-8B33-2D19B29F6D0A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43" creationId="{09E7204C-448D-87FB-B41C-AA98AC6C2933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45" creationId="{04B92C66-F9EC-9F9F-DDFA-5E049A9A0788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46" creationId="{46A23B10-3845-EB12-6293-90D898DCA85F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47" creationId="{BA3BB997-43D6-1124-85A9-16E332F8B127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48" creationId="{9E0583CA-AA05-CE98-D33A-B23A10BA9E3A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49" creationId="{9410BCE9-7949-427E-ECD8-722E1A694DCD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50" creationId="{98E5995D-72FD-56C6-87AE-E39B677F22BA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51" creationId="{FA500393-9C61-6BC9-16C1-8E04B73B503B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52" creationId="{09E3721C-3032-B9DC-D66A-9FE93C44FE54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53" creationId="{63426AE5-0171-5F6D-5ABA-3E82E1D05E9C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54" creationId="{9B1CCEAA-8C38-032E-4CD4-ADA1F701C7C4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55" creationId="{13BD99C7-0536-E4E2-B880-4EB7FC5322AF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56" creationId="{2CA5C75D-E8BD-66A4-4AA3-FE325936CD90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57" creationId="{B3A53CA2-69AD-FABE-08EB-BE91CFBB51AC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58" creationId="{B9324CB1-449C-AE36-9F57-11C9B4EFE89C}"/>
          </ac:spMkLst>
        </pc:spChg>
        <pc:spChg chg="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59" creationId="{E7BB8DE1-F0BE-23CC-CE04-5913D5FBF4F0}"/>
          </ac:spMkLst>
        </pc:spChg>
        <pc:spChg chg="add mod">
          <ac:chgData name="Yunus Emre Yavuz" userId="0c377b41ea0fda7e" providerId="LiveId" clId="{F682CE88-069A-4BFF-A2C2-2CF16E1A360C}" dt="2024-06-09T22:20:02.983" v="14219"/>
          <ac:spMkLst>
            <pc:docMk/>
            <pc:sldMk cId="2189874136" sldId="312"/>
            <ac:spMk id="60" creationId="{3F243D69-D757-CE41-CDE9-219589D8391D}"/>
          </ac:spMkLst>
        </pc:spChg>
        <pc:grpChg chg="add mod">
          <ac:chgData name="Yunus Emre Yavuz" userId="0c377b41ea0fda7e" providerId="LiveId" clId="{F682CE88-069A-4BFF-A2C2-2CF16E1A360C}" dt="2024-06-09T22:20:02.983" v="14219"/>
          <ac:grpSpMkLst>
            <pc:docMk/>
            <pc:sldMk cId="2189874136" sldId="312"/>
            <ac:grpSpMk id="2" creationId="{4DAA2F64-A4FE-1D48-DF91-0D10CEE43AFA}"/>
          </ac:grpSpMkLst>
        </pc:grpChg>
        <pc:grpChg chg="del">
          <ac:chgData name="Yunus Emre Yavuz" userId="0c377b41ea0fda7e" providerId="LiveId" clId="{F682CE88-069A-4BFF-A2C2-2CF16E1A360C}" dt="2024-06-01T23:23:23.834" v="9691" actId="478"/>
          <ac:grpSpMkLst>
            <pc:docMk/>
            <pc:sldMk cId="2189874136" sldId="312"/>
            <ac:grpSpMk id="2" creationId="{58EB7CB5-E94A-FECA-39E2-8452E11F52F9}"/>
          </ac:grpSpMkLst>
        </pc:grpChg>
        <pc:grpChg chg="mod">
          <ac:chgData name="Yunus Emre Yavuz" userId="0c377b41ea0fda7e" providerId="LiveId" clId="{F682CE88-069A-4BFF-A2C2-2CF16E1A360C}" dt="2024-06-09T22:20:02.983" v="14219"/>
          <ac:grpSpMkLst>
            <pc:docMk/>
            <pc:sldMk cId="2189874136" sldId="312"/>
            <ac:grpSpMk id="3" creationId="{B0451010-879A-B665-EF8D-6CBDA9F30665}"/>
          </ac:grpSpMkLst>
        </pc:grpChg>
        <pc:grpChg chg="del">
          <ac:chgData name="Yunus Emre Yavuz" userId="0c377b41ea0fda7e" providerId="LiveId" clId="{F682CE88-069A-4BFF-A2C2-2CF16E1A360C}" dt="2024-06-01T23:23:20.053" v="9689" actId="478"/>
          <ac:grpSpMkLst>
            <pc:docMk/>
            <pc:sldMk cId="2189874136" sldId="312"/>
            <ac:grpSpMk id="8" creationId="{610FAE33-3014-62DD-2431-E55D5F33A4C0}"/>
          </ac:grpSpMkLst>
        </pc:grpChg>
        <pc:grpChg chg="mod">
          <ac:chgData name="Yunus Emre Yavuz" userId="0c377b41ea0fda7e" providerId="LiveId" clId="{F682CE88-069A-4BFF-A2C2-2CF16E1A360C}" dt="2024-06-09T22:20:02.983" v="14219"/>
          <ac:grpSpMkLst>
            <pc:docMk/>
            <pc:sldMk cId="2189874136" sldId="312"/>
            <ac:grpSpMk id="10" creationId="{4EA83543-EFCC-D52B-ACEE-85BB76BD6735}"/>
          </ac:grpSpMkLst>
        </pc:grpChg>
        <pc:grpChg chg="mod">
          <ac:chgData name="Yunus Emre Yavuz" userId="0c377b41ea0fda7e" providerId="LiveId" clId="{F682CE88-069A-4BFF-A2C2-2CF16E1A360C}" dt="2024-06-09T22:20:02.983" v="14219"/>
          <ac:grpSpMkLst>
            <pc:docMk/>
            <pc:sldMk cId="2189874136" sldId="312"/>
            <ac:grpSpMk id="11" creationId="{384251A8-DE75-FC8B-A4BB-0613C6BABC03}"/>
          </ac:grpSpMkLst>
        </pc:grpChg>
        <pc:grpChg chg="mod">
          <ac:chgData name="Yunus Emre Yavuz" userId="0c377b41ea0fda7e" providerId="LiveId" clId="{F682CE88-069A-4BFF-A2C2-2CF16E1A360C}" dt="2024-06-01T23:23:29.595" v="9692" actId="408"/>
          <ac:grpSpMkLst>
            <pc:docMk/>
            <pc:sldMk cId="2189874136" sldId="312"/>
            <ac:grpSpMk id="12" creationId="{F28F44BE-8BE9-E561-6170-DBE119365A49}"/>
          </ac:grpSpMkLst>
        </pc:grpChg>
        <pc:grpChg chg="mod">
          <ac:chgData name="Yunus Emre Yavuz" userId="0c377b41ea0fda7e" providerId="LiveId" clId="{F682CE88-069A-4BFF-A2C2-2CF16E1A360C}" dt="2024-06-09T22:20:02.983" v="14219"/>
          <ac:grpSpMkLst>
            <pc:docMk/>
            <pc:sldMk cId="2189874136" sldId="312"/>
            <ac:grpSpMk id="16" creationId="{6CED7CCA-BB65-D48D-2A80-E10FCA0A3312}"/>
          </ac:grpSpMkLst>
        </pc:grpChg>
        <pc:grpChg chg="mod">
          <ac:chgData name="Yunus Emre Yavuz" userId="0c377b41ea0fda7e" providerId="LiveId" clId="{F682CE88-069A-4BFF-A2C2-2CF16E1A360C}" dt="2024-06-09T22:20:02.983" v="14219"/>
          <ac:grpSpMkLst>
            <pc:docMk/>
            <pc:sldMk cId="2189874136" sldId="312"/>
            <ac:grpSpMk id="17" creationId="{37B5B638-C43F-FD32-EE17-97A4CFEB4C36}"/>
          </ac:grpSpMkLst>
        </pc:grpChg>
        <pc:grpChg chg="mod">
          <ac:chgData name="Yunus Emre Yavuz" userId="0c377b41ea0fda7e" providerId="LiveId" clId="{F682CE88-069A-4BFF-A2C2-2CF16E1A360C}" dt="2024-06-09T22:20:02.983" v="14219"/>
          <ac:grpSpMkLst>
            <pc:docMk/>
            <pc:sldMk cId="2189874136" sldId="312"/>
            <ac:grpSpMk id="18" creationId="{AEF20774-5B79-6E92-0FE8-97C1F09735AB}"/>
          </ac:grpSpMkLst>
        </pc:grpChg>
        <pc:grpChg chg="mod">
          <ac:chgData name="Yunus Emre Yavuz" userId="0c377b41ea0fda7e" providerId="LiveId" clId="{F682CE88-069A-4BFF-A2C2-2CF16E1A360C}" dt="2024-06-09T22:20:02.983" v="14219"/>
          <ac:grpSpMkLst>
            <pc:docMk/>
            <pc:sldMk cId="2189874136" sldId="312"/>
            <ac:grpSpMk id="19" creationId="{6BACC73C-A419-282F-B9F0-F2C87E65678E}"/>
          </ac:grpSpMkLst>
        </pc:grpChg>
        <pc:cxnChg chg="mod">
          <ac:chgData name="Yunus Emre Yavuz" userId="0c377b41ea0fda7e" providerId="LiveId" clId="{F682CE88-069A-4BFF-A2C2-2CF16E1A360C}" dt="2024-06-09T22:20:02.983" v="14219"/>
          <ac:cxnSpMkLst>
            <pc:docMk/>
            <pc:sldMk cId="2189874136" sldId="312"/>
            <ac:cxnSpMk id="4" creationId="{3C3F7EB4-6975-BF80-ED0D-ECD2940EB83B}"/>
          </ac:cxnSpMkLst>
        </pc:cxnChg>
        <pc:cxnChg chg="mod">
          <ac:chgData name="Yunus Emre Yavuz" userId="0c377b41ea0fda7e" providerId="LiveId" clId="{F682CE88-069A-4BFF-A2C2-2CF16E1A360C}" dt="2024-06-09T22:20:02.983" v="14219"/>
          <ac:cxnSpMkLst>
            <pc:docMk/>
            <pc:sldMk cId="2189874136" sldId="312"/>
            <ac:cxnSpMk id="5" creationId="{4CA33ED3-076B-0FE4-8192-E47A5235FB6E}"/>
          </ac:cxnSpMkLst>
        </pc:cxnChg>
        <pc:cxnChg chg="mod">
          <ac:chgData name="Yunus Emre Yavuz" userId="0c377b41ea0fda7e" providerId="LiveId" clId="{F682CE88-069A-4BFF-A2C2-2CF16E1A360C}" dt="2024-06-09T22:20:02.983" v="14219"/>
          <ac:cxnSpMkLst>
            <pc:docMk/>
            <pc:sldMk cId="2189874136" sldId="312"/>
            <ac:cxnSpMk id="7" creationId="{231C28BC-0660-F48C-1CE8-88FA8E6C9166}"/>
          </ac:cxnSpMkLst>
        </pc:cxnChg>
        <pc:cxnChg chg="mod">
          <ac:chgData name="Yunus Emre Yavuz" userId="0c377b41ea0fda7e" providerId="LiveId" clId="{F682CE88-069A-4BFF-A2C2-2CF16E1A360C}" dt="2024-06-09T22:20:02.983" v="14219"/>
          <ac:cxnSpMkLst>
            <pc:docMk/>
            <pc:sldMk cId="2189874136" sldId="312"/>
            <ac:cxnSpMk id="8" creationId="{5F37277A-A846-C9D4-8FB5-7E0F2859B704}"/>
          </ac:cxnSpMkLst>
        </pc:cxnChg>
        <pc:cxnChg chg="mod">
          <ac:chgData name="Yunus Emre Yavuz" userId="0c377b41ea0fda7e" providerId="LiveId" clId="{F682CE88-069A-4BFF-A2C2-2CF16E1A360C}" dt="2024-06-09T22:20:02.983" v="14219"/>
          <ac:cxnSpMkLst>
            <pc:docMk/>
            <pc:sldMk cId="2189874136" sldId="312"/>
            <ac:cxnSpMk id="9" creationId="{A53DBB36-368F-5D3F-2316-A650EDAB3A64}"/>
          </ac:cxnSpMkLst>
        </pc:cxnChg>
        <pc:cxnChg chg="del">
          <ac:chgData name="Yunus Emre Yavuz" userId="0c377b41ea0fda7e" providerId="LiveId" clId="{F682CE88-069A-4BFF-A2C2-2CF16E1A360C}" dt="2024-06-09T22:20:02.128" v="14218" actId="478"/>
          <ac:cxnSpMkLst>
            <pc:docMk/>
            <pc:sldMk cId="2189874136" sldId="312"/>
            <ac:cxnSpMk id="35" creationId="{2BC16DCA-EA2B-FC77-AE2C-BD378100BCE7}"/>
          </ac:cxnSpMkLst>
        </pc:cxnChg>
        <pc:cxnChg chg="del">
          <ac:chgData name="Yunus Emre Yavuz" userId="0c377b41ea0fda7e" providerId="LiveId" clId="{F682CE88-069A-4BFF-A2C2-2CF16E1A360C}" dt="2024-06-09T22:20:02.128" v="14218" actId="478"/>
          <ac:cxnSpMkLst>
            <pc:docMk/>
            <pc:sldMk cId="2189874136" sldId="312"/>
            <ac:cxnSpMk id="36" creationId="{576EF2EE-5A89-F8C1-0913-B2F873AC2FDF}"/>
          </ac:cxnSpMkLst>
        </pc:cxnChg>
        <pc:cxnChg chg="del">
          <ac:chgData name="Yunus Emre Yavuz" userId="0c377b41ea0fda7e" providerId="LiveId" clId="{F682CE88-069A-4BFF-A2C2-2CF16E1A360C}" dt="2024-06-09T22:20:02.128" v="14218" actId="478"/>
          <ac:cxnSpMkLst>
            <pc:docMk/>
            <pc:sldMk cId="2189874136" sldId="312"/>
            <ac:cxnSpMk id="37" creationId="{F6CA0F54-65DD-B64A-78B3-ABF5460F80BD}"/>
          </ac:cxnSpMkLst>
        </pc:cxnChg>
        <pc:cxnChg chg="del">
          <ac:chgData name="Yunus Emre Yavuz" userId="0c377b41ea0fda7e" providerId="LiveId" clId="{F682CE88-069A-4BFF-A2C2-2CF16E1A360C}" dt="2024-06-09T22:20:02.128" v="14218" actId="478"/>
          <ac:cxnSpMkLst>
            <pc:docMk/>
            <pc:sldMk cId="2189874136" sldId="312"/>
            <ac:cxnSpMk id="38" creationId="{69BAA538-837F-2B24-AE77-D284D96C4846}"/>
          </ac:cxnSpMkLst>
        </pc:cxnChg>
        <pc:cxnChg chg="del">
          <ac:chgData name="Yunus Emre Yavuz" userId="0c377b41ea0fda7e" providerId="LiveId" clId="{F682CE88-069A-4BFF-A2C2-2CF16E1A360C}" dt="2024-06-09T22:20:02.128" v="14218" actId="478"/>
          <ac:cxnSpMkLst>
            <pc:docMk/>
            <pc:sldMk cId="2189874136" sldId="312"/>
            <ac:cxnSpMk id="39" creationId="{26149B2E-FC69-33F0-B711-C66067FAD4D7}"/>
          </ac:cxnSpMkLst>
        </pc:cxnChg>
        <pc:cxnChg chg="del">
          <ac:chgData name="Yunus Emre Yavuz" userId="0c377b41ea0fda7e" providerId="LiveId" clId="{F682CE88-069A-4BFF-A2C2-2CF16E1A360C}" dt="2024-06-09T22:20:02.128" v="14218" actId="478"/>
          <ac:cxnSpMkLst>
            <pc:docMk/>
            <pc:sldMk cId="2189874136" sldId="312"/>
            <ac:cxnSpMk id="40" creationId="{ED9E7F21-BF39-8D00-A3A2-F4A4DDD1BD5F}"/>
          </ac:cxnSpMkLst>
        </pc:cxnChg>
      </pc:sldChg>
      <pc:sldChg chg="addSp delSp modSp add del mod ord modTransition setBg">
        <pc:chgData name="Yunus Emre Yavuz" userId="0c377b41ea0fda7e" providerId="LiveId" clId="{F682CE88-069A-4BFF-A2C2-2CF16E1A360C}" dt="2024-06-21T14:15:32.460" v="19085" actId="2696"/>
        <pc:sldMkLst>
          <pc:docMk/>
          <pc:sldMk cId="2312297911" sldId="313"/>
        </pc:sldMkLst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2" creationId="{39B368FF-8FE1-6706-E3F7-BAD8A88E86EE}"/>
          </ac:spMkLst>
        </pc:spChg>
        <pc:spChg chg="mod">
          <ac:chgData name="Yunus Emre Yavuz" userId="0c377b41ea0fda7e" providerId="LiveId" clId="{F682CE88-069A-4BFF-A2C2-2CF16E1A360C}" dt="2024-05-30T21:30:30.361" v="8691" actId="14100"/>
          <ac:spMkLst>
            <pc:docMk/>
            <pc:sldMk cId="2312297911" sldId="313"/>
            <ac:spMk id="14" creationId="{3997E584-D10E-1FE1-44FF-F0D71D1F9D1C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18" creationId="{78AC9F27-1C64-5D3E-2AB9-3E33F586ABAE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19" creationId="{5268BA35-0C8E-06F7-16CD-0C57D46AD30C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20" creationId="{1696A24A-8F89-EA43-D77A-38433C3FA4F7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21" creationId="{663DA7FC-C88C-8159-02BC-45A42BC6D9C1}"/>
          </ac:spMkLst>
        </pc:spChg>
        <pc:spChg chg="mod">
          <ac:chgData name="Yunus Emre Yavuz" userId="0c377b41ea0fda7e" providerId="LiveId" clId="{F682CE88-069A-4BFF-A2C2-2CF16E1A360C}" dt="2024-06-09T22:20:27.990" v="14225" actId="113"/>
          <ac:spMkLst>
            <pc:docMk/>
            <pc:sldMk cId="2312297911" sldId="313"/>
            <ac:spMk id="22" creationId="{3AC5FE2A-8492-8111-6086-E72405A8886C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23" creationId="{FB6941BE-EE8E-46CC-BCEC-CC3AC5983D53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24" creationId="{AB676539-DB3E-0388-9529-4A8E16B5633D}"/>
          </ac:spMkLst>
        </pc:spChg>
        <pc:spChg chg="mod">
          <ac:chgData name="Yunus Emre Yavuz" userId="0c377b41ea0fda7e" providerId="LiveId" clId="{F682CE88-069A-4BFF-A2C2-2CF16E1A360C}" dt="2024-06-09T22:20:36.132" v="14227" actId="207"/>
          <ac:spMkLst>
            <pc:docMk/>
            <pc:sldMk cId="2312297911" sldId="313"/>
            <ac:spMk id="25" creationId="{B7431D24-6B9E-AE7A-F7EC-A2A8DA00528B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26" creationId="{5E7DAEF6-0B14-6B3E-53D8-CBBA36BFFC76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27" creationId="{F2B9F168-B004-ABF9-6D4F-CBF24B6CE3DD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28" creationId="{7C8A8B67-32E7-DD9F-B058-A73E7C31568C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29" creationId="{BC4AED4E-4952-C88B-0A7C-B4E3B35F7573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30" creationId="{04D76637-FDA5-DB8F-0511-E4BB0F1F9162}"/>
          </ac:spMkLst>
        </pc:spChg>
        <pc:spChg chg="del mod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31" creationId="{D1A58CA3-0714-8AEF-9DC6-3903E93C654D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32" creationId="{207D2514-BEA3-FB21-B431-E09B063CD33C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33" creationId="{FB4ED2B4-FD8C-AA37-8097-C0D5A73C965D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34" creationId="{E8D88992-023A-DAF4-240D-31843D614997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35" creationId="{CCD15572-898D-1B2A-890D-3925FA3C0E9F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36" creationId="{BE65A0C7-F220-85A9-D694-1CBADA522F2F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37" creationId="{D0DEA107-6003-DE68-81C0-09713C6807B2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38" creationId="{5BB537D2-3280-75EB-60E9-674D55C1C1D5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39" creationId="{A76BD60F-42D8-3D8A-A16D-9BF9D09186ED}"/>
          </ac:spMkLst>
        </pc:spChg>
        <pc:spChg chg="del mod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40" creationId="{A53DB017-1453-44CD-8B90-8B53C3BFBDD1}"/>
          </ac:spMkLst>
        </pc:spChg>
        <pc:spChg chg="del mod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41" creationId="{82A7C781-8A28-CFE6-16A5-AA977B4C9164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6-09T22:20:16.531" v="14222" actId="478"/>
          <ac:spMkLst>
            <pc:docMk/>
            <pc:sldMk cId="2312297911" sldId="313"/>
            <ac:spMk id="49" creationId="{C2A395F0-3651-AC2D-D9FD-D9C0EAD4D6B3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50" creationId="{878AFC4A-CF75-D499-C74B-597E4331C23B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51" creationId="{4771B0E3-3B4A-9630-AE71-284DC995E577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52" creationId="{E0D3FF80-8C2C-7960-0F9C-398FF65029BE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53" creationId="{7BC3CE43-ADC6-AB0C-6FD0-CB2BECF883A5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54" creationId="{05BFADFA-EBD4-169F-CFBB-7B4EF1F165A8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55" creationId="{72B06BB1-384D-8CC4-0AC5-A870E185106E}"/>
          </ac:spMkLst>
        </pc:spChg>
        <pc:spChg chg="mod">
          <ac:chgData name="Yunus Emre Yavuz" userId="0c377b41ea0fda7e" providerId="LiveId" clId="{F682CE88-069A-4BFF-A2C2-2CF16E1A360C}" dt="2024-06-09T22:20:17.524" v="14223"/>
          <ac:spMkLst>
            <pc:docMk/>
            <pc:sldMk cId="2312297911" sldId="313"/>
            <ac:spMk id="56" creationId="{30A31741-C72E-CEC2-A717-C4A35437851C}"/>
          </ac:spMkLst>
        </pc:spChg>
        <pc:spChg chg="add mod">
          <ac:chgData name="Yunus Emre Yavuz" userId="0c377b41ea0fda7e" providerId="LiveId" clId="{F682CE88-069A-4BFF-A2C2-2CF16E1A360C}" dt="2024-06-09T22:20:45.615" v="14264" actId="1038"/>
          <ac:spMkLst>
            <pc:docMk/>
            <pc:sldMk cId="2312297911" sldId="313"/>
            <ac:spMk id="57" creationId="{777E584A-C065-2668-19B6-50F02EFCB174}"/>
          </ac:spMkLst>
        </pc:spChg>
        <pc:grpChg chg="add mod">
          <ac:chgData name="Yunus Emre Yavuz" userId="0c377b41ea0fda7e" providerId="LiveId" clId="{F682CE88-069A-4BFF-A2C2-2CF16E1A360C}" dt="2024-06-09T22:20:17.524" v="14223"/>
          <ac:grpSpMkLst>
            <pc:docMk/>
            <pc:sldMk cId="2312297911" sldId="313"/>
            <ac:grpSpMk id="3" creationId="{2DEBA137-CFCF-E7D8-F8B2-3EA681AAE1B6}"/>
          </ac:grpSpMkLst>
        </pc:grpChg>
        <pc:grpChg chg="mod">
          <ac:chgData name="Yunus Emre Yavuz" userId="0c377b41ea0fda7e" providerId="LiveId" clId="{F682CE88-069A-4BFF-A2C2-2CF16E1A360C}" dt="2024-06-09T22:20:17.524" v="14223"/>
          <ac:grpSpMkLst>
            <pc:docMk/>
            <pc:sldMk cId="2312297911" sldId="313"/>
            <ac:grpSpMk id="4" creationId="{A1D83E0F-7008-A2C7-0507-96C2C5E79C52}"/>
          </ac:grpSpMkLst>
        </pc:grpChg>
        <pc:grpChg chg="mod">
          <ac:chgData name="Yunus Emre Yavuz" userId="0c377b41ea0fda7e" providerId="LiveId" clId="{F682CE88-069A-4BFF-A2C2-2CF16E1A360C}" dt="2024-06-09T22:20:17.524" v="14223"/>
          <ac:grpSpMkLst>
            <pc:docMk/>
            <pc:sldMk cId="2312297911" sldId="313"/>
            <ac:grpSpMk id="11" creationId="{AA9ACB34-FEC2-AF4A-2C5C-52DDB75503CD}"/>
          </ac:grpSpMkLst>
        </pc:grpChg>
        <pc:grpChg chg="mod">
          <ac:chgData name="Yunus Emre Yavuz" userId="0c377b41ea0fda7e" providerId="LiveId" clId="{F682CE88-069A-4BFF-A2C2-2CF16E1A360C}" dt="2024-06-09T22:20:17.524" v="14223"/>
          <ac:grpSpMkLst>
            <pc:docMk/>
            <pc:sldMk cId="2312297911" sldId="313"/>
            <ac:grpSpMk id="12" creationId="{7D3E1148-8878-4FAB-BCA8-194709F798B7}"/>
          </ac:grpSpMkLst>
        </pc:grpChg>
        <pc:grpChg chg="mod">
          <ac:chgData name="Yunus Emre Yavuz" userId="0c377b41ea0fda7e" providerId="LiveId" clId="{F682CE88-069A-4BFF-A2C2-2CF16E1A360C}" dt="2024-06-09T22:20:17.524" v="14223"/>
          <ac:grpSpMkLst>
            <pc:docMk/>
            <pc:sldMk cId="2312297911" sldId="313"/>
            <ac:grpSpMk id="13" creationId="{B7C9EF29-3478-08D1-9839-D1A2581DE8BD}"/>
          </ac:grpSpMkLst>
        </pc:grpChg>
        <pc:grpChg chg="mod">
          <ac:chgData name="Yunus Emre Yavuz" userId="0c377b41ea0fda7e" providerId="LiveId" clId="{F682CE88-069A-4BFF-A2C2-2CF16E1A360C}" dt="2024-06-09T22:20:17.524" v="14223"/>
          <ac:grpSpMkLst>
            <pc:docMk/>
            <pc:sldMk cId="2312297911" sldId="313"/>
            <ac:grpSpMk id="15" creationId="{4D713725-F304-1719-152B-0846BF565932}"/>
          </ac:grpSpMkLst>
        </pc:grpChg>
        <pc:grpChg chg="mod">
          <ac:chgData name="Yunus Emre Yavuz" userId="0c377b41ea0fda7e" providerId="LiveId" clId="{F682CE88-069A-4BFF-A2C2-2CF16E1A360C}" dt="2024-06-09T22:20:17.524" v="14223"/>
          <ac:grpSpMkLst>
            <pc:docMk/>
            <pc:sldMk cId="2312297911" sldId="313"/>
            <ac:grpSpMk id="16" creationId="{86AB1D21-0B23-ACA7-9243-BCEC8308ECEE}"/>
          </ac:grpSpMkLst>
        </pc:grpChg>
        <pc:grpChg chg="mod">
          <ac:chgData name="Yunus Emre Yavuz" userId="0c377b41ea0fda7e" providerId="LiveId" clId="{F682CE88-069A-4BFF-A2C2-2CF16E1A360C}" dt="2024-06-09T22:20:17.524" v="14223"/>
          <ac:grpSpMkLst>
            <pc:docMk/>
            <pc:sldMk cId="2312297911" sldId="313"/>
            <ac:grpSpMk id="17" creationId="{2A859169-8FBE-7917-50D2-7F3F464A9B24}"/>
          </ac:grpSpMkLst>
        </pc:grpChg>
        <pc:picChg chg="del">
          <ac:chgData name="Yunus Emre Yavuz" userId="0c377b41ea0fda7e" providerId="LiveId" clId="{F682CE88-069A-4BFF-A2C2-2CF16E1A360C}" dt="2024-05-30T21:30:20.951" v="8677" actId="478"/>
          <ac:picMkLst>
            <pc:docMk/>
            <pc:sldMk cId="2312297911" sldId="313"/>
            <ac:picMk id="3" creationId="{5A24D41C-0B40-BF05-2B1E-DADA52C0AFB4}"/>
          </ac:picMkLst>
        </pc:picChg>
        <pc:picChg chg="add del mod">
          <ac:chgData name="Yunus Emre Yavuz" userId="0c377b41ea0fda7e" providerId="LiveId" clId="{F682CE88-069A-4BFF-A2C2-2CF16E1A360C}" dt="2024-05-30T21:31:31.887" v="8698" actId="478"/>
          <ac:picMkLst>
            <pc:docMk/>
            <pc:sldMk cId="2312297911" sldId="313"/>
            <ac:picMk id="4" creationId="{1355665E-9211-7BBD-46A9-287585875CF2}"/>
          </ac:picMkLst>
        </pc:picChg>
        <pc:picChg chg="add mod">
          <ac:chgData name="Yunus Emre Yavuz" userId="0c377b41ea0fda7e" providerId="LiveId" clId="{F682CE88-069A-4BFF-A2C2-2CF16E1A360C}" dt="2024-05-30T21:31:35.936" v="8700" actId="1076"/>
          <ac:picMkLst>
            <pc:docMk/>
            <pc:sldMk cId="2312297911" sldId="313"/>
            <ac:picMk id="5" creationId="{B3C66659-854C-741D-C42E-A04C6440E998}"/>
          </ac:picMkLst>
        </pc:picChg>
        <pc:cxnChg chg="mod">
          <ac:chgData name="Yunus Emre Yavuz" userId="0c377b41ea0fda7e" providerId="LiveId" clId="{F682CE88-069A-4BFF-A2C2-2CF16E1A360C}" dt="2024-06-09T22:20:17.524" v="14223"/>
          <ac:cxnSpMkLst>
            <pc:docMk/>
            <pc:sldMk cId="2312297911" sldId="313"/>
            <ac:cxnSpMk id="6" creationId="{4177C2FC-8F63-8B65-5CC1-1D93B184999A}"/>
          </ac:cxnSpMkLst>
        </pc:cxnChg>
        <pc:cxnChg chg="mod">
          <ac:chgData name="Yunus Emre Yavuz" userId="0c377b41ea0fda7e" providerId="LiveId" clId="{F682CE88-069A-4BFF-A2C2-2CF16E1A360C}" dt="2024-06-09T22:20:17.524" v="14223"/>
          <ac:cxnSpMkLst>
            <pc:docMk/>
            <pc:sldMk cId="2312297911" sldId="313"/>
            <ac:cxnSpMk id="7" creationId="{8F02EFC9-B619-9192-266E-D75B8FA96F76}"/>
          </ac:cxnSpMkLst>
        </pc:cxnChg>
        <pc:cxnChg chg="mod">
          <ac:chgData name="Yunus Emre Yavuz" userId="0c377b41ea0fda7e" providerId="LiveId" clId="{F682CE88-069A-4BFF-A2C2-2CF16E1A360C}" dt="2024-06-09T22:20:17.524" v="14223"/>
          <ac:cxnSpMkLst>
            <pc:docMk/>
            <pc:sldMk cId="2312297911" sldId="313"/>
            <ac:cxnSpMk id="8" creationId="{1CAF4386-63B4-020F-76C8-9379FA4AF0BC}"/>
          </ac:cxnSpMkLst>
        </pc:cxnChg>
        <pc:cxnChg chg="mod">
          <ac:chgData name="Yunus Emre Yavuz" userId="0c377b41ea0fda7e" providerId="LiveId" clId="{F682CE88-069A-4BFF-A2C2-2CF16E1A360C}" dt="2024-06-09T22:20:17.524" v="14223"/>
          <ac:cxnSpMkLst>
            <pc:docMk/>
            <pc:sldMk cId="2312297911" sldId="313"/>
            <ac:cxnSpMk id="9" creationId="{D97961EA-E6F0-9B6B-89A1-890493931C1A}"/>
          </ac:cxnSpMkLst>
        </pc:cxnChg>
        <pc:cxnChg chg="mod">
          <ac:chgData name="Yunus Emre Yavuz" userId="0c377b41ea0fda7e" providerId="LiveId" clId="{F682CE88-069A-4BFF-A2C2-2CF16E1A360C}" dt="2024-06-09T22:20:17.524" v="14223"/>
          <ac:cxnSpMkLst>
            <pc:docMk/>
            <pc:sldMk cId="2312297911" sldId="313"/>
            <ac:cxnSpMk id="10" creationId="{70A257A7-9B8C-40B0-68C1-C5C731F3BDFD}"/>
          </ac:cxnSpMkLst>
        </pc:cxnChg>
        <pc:cxnChg chg="del">
          <ac:chgData name="Yunus Emre Yavuz" userId="0c377b41ea0fda7e" providerId="LiveId" clId="{F682CE88-069A-4BFF-A2C2-2CF16E1A360C}" dt="2024-06-09T22:20:16.531" v="14222" actId="478"/>
          <ac:cxnSpMkLst>
            <pc:docMk/>
            <pc:sldMk cId="2312297911" sldId="313"/>
            <ac:cxnSpMk id="43" creationId="{017EE06F-B226-6DC0-CD90-71A3BA2B401F}"/>
          </ac:cxnSpMkLst>
        </pc:cxnChg>
        <pc:cxnChg chg="del">
          <ac:chgData name="Yunus Emre Yavuz" userId="0c377b41ea0fda7e" providerId="LiveId" clId="{F682CE88-069A-4BFF-A2C2-2CF16E1A360C}" dt="2024-06-09T22:20:16.531" v="14222" actId="478"/>
          <ac:cxnSpMkLst>
            <pc:docMk/>
            <pc:sldMk cId="2312297911" sldId="313"/>
            <ac:cxnSpMk id="44" creationId="{5229CF68-1C5F-7033-93F5-EFCE05CC36C3}"/>
          </ac:cxnSpMkLst>
        </pc:cxnChg>
        <pc:cxnChg chg="del">
          <ac:chgData name="Yunus Emre Yavuz" userId="0c377b41ea0fda7e" providerId="LiveId" clId="{F682CE88-069A-4BFF-A2C2-2CF16E1A360C}" dt="2024-06-09T22:20:16.531" v="14222" actId="478"/>
          <ac:cxnSpMkLst>
            <pc:docMk/>
            <pc:sldMk cId="2312297911" sldId="313"/>
            <ac:cxnSpMk id="45" creationId="{85D6D165-A300-570B-A317-5BBE0B38726D}"/>
          </ac:cxnSpMkLst>
        </pc:cxnChg>
        <pc:cxnChg chg="del">
          <ac:chgData name="Yunus Emre Yavuz" userId="0c377b41ea0fda7e" providerId="LiveId" clId="{F682CE88-069A-4BFF-A2C2-2CF16E1A360C}" dt="2024-06-09T22:20:16.531" v="14222" actId="478"/>
          <ac:cxnSpMkLst>
            <pc:docMk/>
            <pc:sldMk cId="2312297911" sldId="313"/>
            <ac:cxnSpMk id="46" creationId="{B9708083-3C6F-038F-58F8-217DF7BA4BF8}"/>
          </ac:cxnSpMkLst>
        </pc:cxnChg>
        <pc:cxnChg chg="del">
          <ac:chgData name="Yunus Emre Yavuz" userId="0c377b41ea0fda7e" providerId="LiveId" clId="{F682CE88-069A-4BFF-A2C2-2CF16E1A360C}" dt="2024-06-09T22:20:16.531" v="14222" actId="478"/>
          <ac:cxnSpMkLst>
            <pc:docMk/>
            <pc:sldMk cId="2312297911" sldId="313"/>
            <ac:cxnSpMk id="47" creationId="{B75F34D5-C0E9-7DDE-EF83-9C5CACB305A8}"/>
          </ac:cxnSpMkLst>
        </pc:cxnChg>
        <pc:cxnChg chg="del">
          <ac:chgData name="Yunus Emre Yavuz" userId="0c377b41ea0fda7e" providerId="LiveId" clId="{F682CE88-069A-4BFF-A2C2-2CF16E1A360C}" dt="2024-06-09T22:20:16.531" v="14222" actId="478"/>
          <ac:cxnSpMkLst>
            <pc:docMk/>
            <pc:sldMk cId="2312297911" sldId="313"/>
            <ac:cxnSpMk id="48" creationId="{70E3BA57-7E7A-BFD7-AA18-99266B65F8EE}"/>
          </ac:cxnSpMkLst>
        </pc:cxnChg>
      </pc:sldChg>
      <pc:sldChg chg="addSp delSp modSp add mod ord modTransition modClrScheme addAnim delAnim modAnim chgLayout">
        <pc:chgData name="Yunus Emre Yavuz" userId="0c377b41ea0fda7e" providerId="LiveId" clId="{F682CE88-069A-4BFF-A2C2-2CF16E1A360C}" dt="2024-06-24T09:55:56.393" v="21459" actId="20577"/>
        <pc:sldMkLst>
          <pc:docMk/>
          <pc:sldMk cId="1034918197" sldId="314"/>
        </pc:sldMkLst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2" creationId="{39B368FF-8FE1-6706-E3F7-BAD8A88E86EE}"/>
          </ac:spMkLst>
        </pc:spChg>
        <pc:spChg chg="add del mod ord">
          <ac:chgData name="Yunus Emre Yavuz" userId="0c377b41ea0fda7e" providerId="LiveId" clId="{F682CE88-069A-4BFF-A2C2-2CF16E1A360C}" dt="2024-05-30T21:31:47.326" v="8703" actId="700"/>
          <ac:spMkLst>
            <pc:docMk/>
            <pc:sldMk cId="1034918197" sldId="314"/>
            <ac:spMk id="3" creationId="{FD815A71-F784-FF09-6681-9686BAF9B7C2}"/>
          </ac:spMkLst>
        </pc:spChg>
        <pc:spChg chg="add del mod ord">
          <ac:chgData name="Yunus Emre Yavuz" userId="0c377b41ea0fda7e" providerId="LiveId" clId="{F682CE88-069A-4BFF-A2C2-2CF16E1A360C}" dt="2024-05-30T21:31:47.326" v="8703" actId="700"/>
          <ac:spMkLst>
            <pc:docMk/>
            <pc:sldMk cId="1034918197" sldId="314"/>
            <ac:spMk id="4" creationId="{56C39261-5261-ACEB-4BC8-30AA296E1781}"/>
          </ac:spMkLst>
        </pc:spChg>
        <pc:spChg chg="add del mod">
          <ac:chgData name="Yunus Emre Yavuz" userId="0c377b41ea0fda7e" providerId="LiveId" clId="{F682CE88-069A-4BFF-A2C2-2CF16E1A360C}" dt="2024-06-01T23:46:29.901" v="10458" actId="478"/>
          <ac:spMkLst>
            <pc:docMk/>
            <pc:sldMk cId="1034918197" sldId="314"/>
            <ac:spMk id="4" creationId="{E5E9DA15-3093-9199-11F6-CA7B46DC6828}"/>
          </ac:spMkLst>
        </pc:spChg>
        <pc:spChg chg="add mod ord">
          <ac:chgData name="Yunus Emre Yavuz" userId="0c377b41ea0fda7e" providerId="LiveId" clId="{F682CE88-069A-4BFF-A2C2-2CF16E1A360C}" dt="2024-06-01T23:53:46.455" v="10785" actId="1035"/>
          <ac:spMkLst>
            <pc:docMk/>
            <pc:sldMk cId="1034918197" sldId="314"/>
            <ac:spMk id="6" creationId="{19F4BD89-01DF-51AB-6E81-BBE18781C4D7}"/>
          </ac:spMkLst>
        </pc:spChg>
        <pc:spChg chg="add del mod ord">
          <ac:chgData name="Yunus Emre Yavuz" userId="0c377b41ea0fda7e" providerId="LiveId" clId="{F682CE88-069A-4BFF-A2C2-2CF16E1A360C}" dt="2024-06-01T23:46:28.884" v="10457" actId="478"/>
          <ac:spMkLst>
            <pc:docMk/>
            <pc:sldMk cId="1034918197" sldId="314"/>
            <ac:spMk id="7" creationId="{B13BA8C0-4E8F-1F74-C12F-C7D3BC20E506}"/>
          </ac:spMkLst>
        </pc:spChg>
        <pc:spChg chg="mod">
          <ac:chgData name="Yunus Emre Yavuz" userId="0c377b41ea0fda7e" providerId="LiveId" clId="{F682CE88-069A-4BFF-A2C2-2CF16E1A360C}" dt="2024-06-01T23:46:30.775" v="10459"/>
          <ac:spMkLst>
            <pc:docMk/>
            <pc:sldMk cId="1034918197" sldId="314"/>
            <ac:spMk id="8" creationId="{76E409AE-927C-B549-C2B7-D51A92F9096C}"/>
          </ac:spMkLst>
        </pc:spChg>
        <pc:spChg chg="mod">
          <ac:chgData name="Yunus Emre Yavuz" userId="0c377b41ea0fda7e" providerId="LiveId" clId="{F682CE88-069A-4BFF-A2C2-2CF16E1A360C}" dt="2024-06-01T23:46:30.775" v="10459"/>
          <ac:spMkLst>
            <pc:docMk/>
            <pc:sldMk cId="1034918197" sldId="314"/>
            <ac:spMk id="9" creationId="{98C97521-2C10-96A9-F0F3-B091FC92AD5D}"/>
          </ac:spMkLst>
        </pc:spChg>
        <pc:spChg chg="mod">
          <ac:chgData name="Yunus Emre Yavuz" userId="0c377b41ea0fda7e" providerId="LiveId" clId="{F682CE88-069A-4BFF-A2C2-2CF16E1A360C}" dt="2024-06-01T23:46:30.775" v="10459"/>
          <ac:spMkLst>
            <pc:docMk/>
            <pc:sldMk cId="1034918197" sldId="314"/>
            <ac:spMk id="10" creationId="{3932D3AE-626A-20D1-B0FF-3C2EC9B39B87}"/>
          </ac:spMkLst>
        </pc:spChg>
        <pc:spChg chg="mod">
          <ac:chgData name="Yunus Emre Yavuz" userId="0c377b41ea0fda7e" providerId="LiveId" clId="{F682CE88-069A-4BFF-A2C2-2CF16E1A360C}" dt="2024-06-24T09:55:42.769" v="21429" actId="14100"/>
          <ac:spMkLst>
            <pc:docMk/>
            <pc:sldMk cId="1034918197" sldId="314"/>
            <ac:spMk id="12" creationId="{1FD5CDD3-91C3-EBB9-C78D-71D70CA7C0FE}"/>
          </ac:spMkLst>
        </pc:spChg>
        <pc:spChg chg="mod">
          <ac:chgData name="Yunus Emre Yavuz" userId="0c377b41ea0fda7e" providerId="LiveId" clId="{F682CE88-069A-4BFF-A2C2-2CF16E1A360C}" dt="2024-06-24T09:55:51.262" v="21449" actId="20577"/>
          <ac:spMkLst>
            <pc:docMk/>
            <pc:sldMk cId="1034918197" sldId="314"/>
            <ac:spMk id="13" creationId="{AB635CA0-A3A6-09B1-AFD9-BF75E6D619DB}"/>
          </ac:spMkLst>
        </pc:spChg>
        <pc:spChg chg="del">
          <ac:chgData name="Yunus Emre Yavuz" userId="0c377b41ea0fda7e" providerId="LiveId" clId="{F682CE88-069A-4BFF-A2C2-2CF16E1A360C}" dt="2024-05-30T21:31:51.823" v="8705" actId="478"/>
          <ac:spMkLst>
            <pc:docMk/>
            <pc:sldMk cId="1034918197" sldId="314"/>
            <ac:spMk id="14" creationId="{3997E584-D10E-1FE1-44FF-F0D71D1F9D1C}"/>
          </ac:spMkLst>
        </pc:spChg>
        <pc:spChg chg="mod">
          <ac:chgData name="Yunus Emre Yavuz" userId="0c377b41ea0fda7e" providerId="LiveId" clId="{F682CE88-069A-4BFF-A2C2-2CF16E1A360C}" dt="2024-06-24T09:55:56.393" v="21459" actId="20577"/>
          <ac:spMkLst>
            <pc:docMk/>
            <pc:sldMk cId="1034918197" sldId="314"/>
            <ac:spMk id="14" creationId="{3CC9C141-12C2-E607-2B5E-4FA58F81A805}"/>
          </ac:spMkLst>
        </pc:spChg>
        <pc:spChg chg="mod">
          <ac:chgData name="Yunus Emre Yavuz" userId="0c377b41ea0fda7e" providerId="LiveId" clId="{F682CE88-069A-4BFF-A2C2-2CF16E1A360C}" dt="2024-06-01T23:53:18.587" v="10769" actId="1076"/>
          <ac:spMkLst>
            <pc:docMk/>
            <pc:sldMk cId="1034918197" sldId="314"/>
            <ac:spMk id="16" creationId="{B9EAA7B5-8EFF-9498-0194-E54996E3B5C6}"/>
          </ac:spMkLst>
        </pc:spChg>
        <pc:spChg chg="mod">
          <ac:chgData name="Yunus Emre Yavuz" userId="0c377b41ea0fda7e" providerId="LiveId" clId="{F682CE88-069A-4BFF-A2C2-2CF16E1A360C}" dt="2024-06-01T23:48:51.231" v="10522" actId="1076"/>
          <ac:spMkLst>
            <pc:docMk/>
            <pc:sldMk cId="1034918197" sldId="314"/>
            <ac:spMk id="17" creationId="{09FA52BA-2DF4-B854-3894-FCDB84F2652A}"/>
          </ac:spMkLst>
        </pc:spChg>
        <pc:spChg chg="mod">
          <ac:chgData name="Yunus Emre Yavuz" userId="0c377b41ea0fda7e" providerId="LiveId" clId="{F682CE88-069A-4BFF-A2C2-2CF16E1A360C}" dt="2024-06-24T09:55:44.870" v="21438" actId="21"/>
          <ac:spMkLst>
            <pc:docMk/>
            <pc:sldMk cId="1034918197" sldId="314"/>
            <ac:spMk id="18" creationId="{74D0B4EF-FAEE-B42C-FDBB-E1086E8C4D28}"/>
          </ac:spMkLst>
        </pc:spChg>
        <pc:spChg chg="mod">
          <ac:chgData name="Yunus Emre Yavuz" userId="0c377b41ea0fda7e" providerId="LiveId" clId="{F682CE88-069A-4BFF-A2C2-2CF16E1A360C}" dt="2024-06-01T23:49:01.547" v="10526"/>
          <ac:spMkLst>
            <pc:docMk/>
            <pc:sldMk cId="1034918197" sldId="314"/>
            <ac:spMk id="20" creationId="{05AFF910-51AF-1461-8110-AA00F251B99D}"/>
          </ac:spMkLst>
        </pc:spChg>
        <pc:spChg chg="mod">
          <ac:chgData name="Yunus Emre Yavuz" userId="0c377b41ea0fda7e" providerId="LiveId" clId="{F682CE88-069A-4BFF-A2C2-2CF16E1A360C}" dt="2024-06-01T23:49:47.664" v="10608" actId="20577"/>
          <ac:spMkLst>
            <pc:docMk/>
            <pc:sldMk cId="1034918197" sldId="314"/>
            <ac:spMk id="21" creationId="{D04A5209-6C33-DB6B-D625-4495AA950A17}"/>
          </ac:spMkLst>
        </pc:spChg>
        <pc:spChg chg="mod">
          <ac:chgData name="Yunus Emre Yavuz" userId="0c377b41ea0fda7e" providerId="LiveId" clId="{F682CE88-069A-4BFF-A2C2-2CF16E1A360C}" dt="2024-06-01T23:50:17.905" v="10685" actId="20577"/>
          <ac:spMkLst>
            <pc:docMk/>
            <pc:sldMk cId="1034918197" sldId="314"/>
            <ac:spMk id="22" creationId="{222B29D3-F63D-F505-16C2-66D968E598D0}"/>
          </ac:spMkLst>
        </pc:spChg>
        <pc:spChg chg="mod">
          <ac:chgData name="Yunus Emre Yavuz" userId="0c377b41ea0fda7e" providerId="LiveId" clId="{F682CE88-069A-4BFF-A2C2-2CF16E1A360C}" dt="2024-06-01T23:50:37.822" v="10689"/>
          <ac:spMkLst>
            <pc:docMk/>
            <pc:sldMk cId="1034918197" sldId="314"/>
            <ac:spMk id="24" creationId="{483A6C55-446B-0320-6717-D6500D368F1A}"/>
          </ac:spMkLst>
        </pc:spChg>
        <pc:spChg chg="mod">
          <ac:chgData name="Yunus Emre Yavuz" userId="0c377b41ea0fda7e" providerId="LiveId" clId="{F682CE88-069A-4BFF-A2C2-2CF16E1A360C}" dt="2024-06-01T23:50:46.856" v="10713" actId="20577"/>
          <ac:spMkLst>
            <pc:docMk/>
            <pc:sldMk cId="1034918197" sldId="314"/>
            <ac:spMk id="25" creationId="{C4000AC8-E512-AC24-35C4-6ACA5FB3A5E7}"/>
          </ac:spMkLst>
        </pc:spChg>
        <pc:spChg chg="mod">
          <ac:chgData name="Yunus Emre Yavuz" userId="0c377b41ea0fda7e" providerId="LiveId" clId="{F682CE88-069A-4BFF-A2C2-2CF16E1A360C}" dt="2024-06-01T23:51:02.401" v="10717" actId="20577"/>
          <ac:spMkLst>
            <pc:docMk/>
            <pc:sldMk cId="1034918197" sldId="314"/>
            <ac:spMk id="26" creationId="{EE8FDD5D-4629-BD55-8136-C1BF9683B340}"/>
          </ac:spMkLst>
        </pc:spChg>
        <pc:spChg chg="mod">
          <ac:chgData name="Yunus Emre Yavuz" userId="0c377b41ea0fda7e" providerId="LiveId" clId="{F682CE88-069A-4BFF-A2C2-2CF16E1A360C}" dt="2024-06-01T23:53:55.601" v="10791" actId="1076"/>
          <ac:spMkLst>
            <pc:docMk/>
            <pc:sldMk cId="1034918197" sldId="314"/>
            <ac:spMk id="28" creationId="{60064CBB-9051-AAD3-956C-954C04F96A83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29" creationId="{BC4AED4E-4952-C88B-0A7C-B4E3B35F7573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30" creationId="{04D76637-FDA5-DB8F-0511-E4BB0F1F9162}"/>
          </ac:spMkLst>
        </pc:spChg>
        <pc:spChg chg="del mod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31" creationId="{D1A58CA3-0714-8AEF-9DC6-3903E93C654D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32" creationId="{207D2514-BEA3-FB21-B431-E09B063CD33C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33" creationId="{FB4ED2B4-FD8C-AA37-8097-C0D5A73C965D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34" creationId="{E8D88992-023A-DAF4-240D-31843D614997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35" creationId="{CCD15572-898D-1B2A-890D-3925FA3C0E9F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36" creationId="{BE65A0C7-F220-85A9-D694-1CBADA522F2F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37" creationId="{D0DEA107-6003-DE68-81C0-09713C6807B2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38" creationId="{5BB537D2-3280-75EB-60E9-674D55C1C1D5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39" creationId="{A76BD60F-42D8-3D8A-A16D-9BF9D09186ED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40" creationId="{A53DB017-1453-44CD-8B90-8B53C3BFBDD1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41" creationId="{82A7C781-8A28-CFE6-16A5-AA977B4C9164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6-09T22:20:56.593" v="14265" actId="478"/>
          <ac:spMkLst>
            <pc:docMk/>
            <pc:sldMk cId="1034918197" sldId="314"/>
            <ac:spMk id="49" creationId="{C2A395F0-3651-AC2D-D9FD-D9C0EAD4D6B3}"/>
          </ac:spMkLst>
        </pc:spChg>
        <pc:spChg chg="mod">
          <ac:chgData name="Yunus Emre Yavuz" userId="0c377b41ea0fda7e" providerId="LiveId" clId="{F682CE88-069A-4BFF-A2C2-2CF16E1A360C}" dt="2024-06-01T23:52:35.611" v="10754" actId="1076"/>
          <ac:spMkLst>
            <pc:docMk/>
            <pc:sldMk cId="1034918197" sldId="314"/>
            <ac:spMk id="50" creationId="{C768AE2A-0B8C-AF5A-F3FD-9E7318901565}"/>
          </ac:spMkLst>
        </pc:spChg>
        <pc:spChg chg="mod">
          <ac:chgData name="Yunus Emre Yavuz" userId="0c377b41ea0fda7e" providerId="LiveId" clId="{F682CE88-069A-4BFF-A2C2-2CF16E1A360C}" dt="2024-06-01T23:52:31.521" v="10753" actId="1076"/>
          <ac:spMkLst>
            <pc:docMk/>
            <pc:sldMk cId="1034918197" sldId="314"/>
            <ac:spMk id="51" creationId="{775ECB67-624C-7B5B-E596-C89E883C2315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58" creationId="{A12B683B-B438-B573-7716-55C831AF328B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59" creationId="{8366988E-A0DC-696C-D2FD-FDF24BD4E669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60" creationId="{205D6212-F7F7-4C94-E749-DD219511C8BB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61" creationId="{65F52DAE-606E-8173-EC48-23CC807841F5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62" creationId="{C5EAF2B9-E8F4-49D7-8FA9-C1A215B24B2E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63" creationId="{8EDE7A20-4C7E-B567-CEB3-C7FB86751D3E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64" creationId="{746CA7EB-77D5-0E12-1742-5BF488348C96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65" creationId="{8244408B-C6BB-4A76-B45F-A92E5224D668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66" creationId="{0D59BA67-D362-1D58-B33F-E605C690918E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67" creationId="{EB6D1058-6A67-4322-0028-1577E39CE360}"/>
          </ac:spMkLst>
        </pc:spChg>
        <pc:spChg chg="mod">
          <ac:chgData name="Yunus Emre Yavuz" userId="0c377b41ea0fda7e" providerId="LiveId" clId="{F682CE88-069A-4BFF-A2C2-2CF16E1A360C}" dt="2024-06-22T20:36:52.646" v="20452"/>
          <ac:spMkLst>
            <pc:docMk/>
            <pc:sldMk cId="1034918197" sldId="314"/>
            <ac:spMk id="68" creationId="{F9366EF7-6610-D35E-44D1-996967A5A91D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69" creationId="{DEAA6A7E-EAF6-3E0F-AD88-A98E060863A4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70" creationId="{03041D78-1B1C-D873-F0E2-9971557414E2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71" creationId="{A8E3EF2E-1197-3B72-9CF1-1920D8F4A27F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72" creationId="{DED845C2-2CC0-1CCF-BE54-78717F7EAFDA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73" creationId="{6DA9526A-F18B-F726-40D6-4CFCBCC7B375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74" creationId="{CC0F8F39-EB1A-22FE-63E5-9BB6547A1889}"/>
          </ac:spMkLst>
        </pc:spChg>
        <pc:spChg chg="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76" creationId="{BF92119E-5ACB-A245-1C72-A5AEEF5F83F7}"/>
          </ac:spMkLst>
        </pc:spChg>
        <pc:spChg chg="add mod">
          <ac:chgData name="Yunus Emre Yavuz" userId="0c377b41ea0fda7e" providerId="LiveId" clId="{F682CE88-069A-4BFF-A2C2-2CF16E1A360C}" dt="2024-06-09T22:20:57.783" v="14266"/>
          <ac:spMkLst>
            <pc:docMk/>
            <pc:sldMk cId="1034918197" sldId="314"/>
            <ac:spMk id="77" creationId="{DD1F6C77-4611-E781-34DB-1056B852AA33}"/>
          </ac:spMkLst>
        </pc:spChg>
        <pc:grpChg chg="add mod">
          <ac:chgData name="Yunus Emre Yavuz" userId="0c377b41ea0fda7e" providerId="LiveId" clId="{F682CE88-069A-4BFF-A2C2-2CF16E1A360C}" dt="2024-06-09T22:20:57.783" v="14266"/>
          <ac:grpSpMkLst>
            <pc:docMk/>
            <pc:sldMk cId="1034918197" sldId="314"/>
            <ac:grpSpMk id="3" creationId="{7C052FE2-646A-3D16-3D0B-9DF54E0D23DE}"/>
          </ac:grpSpMkLst>
        </pc:grpChg>
        <pc:grpChg chg="mod">
          <ac:chgData name="Yunus Emre Yavuz" userId="0c377b41ea0fda7e" providerId="LiveId" clId="{F682CE88-069A-4BFF-A2C2-2CF16E1A360C}" dt="2024-06-09T22:20:57.783" v="14266"/>
          <ac:grpSpMkLst>
            <pc:docMk/>
            <pc:sldMk cId="1034918197" sldId="314"/>
            <ac:grpSpMk id="4" creationId="{309448C6-ED72-D61F-6E01-38553131D773}"/>
          </ac:grpSpMkLst>
        </pc:grpChg>
        <pc:grpChg chg="add del mod">
          <ac:chgData name="Yunus Emre Yavuz" userId="0c377b41ea0fda7e" providerId="LiveId" clId="{F682CE88-069A-4BFF-A2C2-2CF16E1A360C}" dt="2024-06-01T23:46:39.655" v="10460" actId="478"/>
          <ac:grpSpMkLst>
            <pc:docMk/>
            <pc:sldMk cId="1034918197" sldId="314"/>
            <ac:grpSpMk id="5" creationId="{547D315B-CF23-0CAC-5873-038FA824ED2F}"/>
          </ac:grpSpMkLst>
        </pc:grpChg>
        <pc:grpChg chg="add mod">
          <ac:chgData name="Yunus Emre Yavuz" userId="0c377b41ea0fda7e" providerId="LiveId" clId="{F682CE88-069A-4BFF-A2C2-2CF16E1A360C}" dt="2024-06-24T09:55:43.960" v="21434" actId="14100"/>
          <ac:grpSpMkLst>
            <pc:docMk/>
            <pc:sldMk cId="1034918197" sldId="314"/>
            <ac:grpSpMk id="11" creationId="{B636AD99-C9C2-4B8F-76E8-4054B0F2A359}"/>
          </ac:grpSpMkLst>
        </pc:grpChg>
        <pc:grpChg chg="add del mod">
          <ac:chgData name="Yunus Emre Yavuz" userId="0c377b41ea0fda7e" providerId="LiveId" clId="{F682CE88-069A-4BFF-A2C2-2CF16E1A360C}" dt="2024-06-24T09:55:43.514" v="21432" actId="478"/>
          <ac:grpSpMkLst>
            <pc:docMk/>
            <pc:sldMk cId="1034918197" sldId="314"/>
            <ac:grpSpMk id="15" creationId="{1CBF03CB-AC1A-F2E6-2B49-2D8D85E7B9AF}"/>
          </ac:grpSpMkLst>
        </pc:grpChg>
        <pc:grpChg chg="add mod">
          <ac:chgData name="Yunus Emre Yavuz" userId="0c377b41ea0fda7e" providerId="LiveId" clId="{F682CE88-069A-4BFF-A2C2-2CF16E1A360C}" dt="2024-06-24T09:55:41.345" v="21424" actId="1076"/>
          <ac:grpSpMkLst>
            <pc:docMk/>
            <pc:sldMk cId="1034918197" sldId="314"/>
            <ac:grpSpMk id="19" creationId="{1CDB0ACF-32FE-7C0D-D8B2-4FFD65E590D3}"/>
          </ac:grpSpMkLst>
        </pc:grpChg>
        <pc:grpChg chg="add mod">
          <ac:chgData name="Yunus Emre Yavuz" userId="0c377b41ea0fda7e" providerId="LiveId" clId="{F682CE88-069A-4BFF-A2C2-2CF16E1A360C}" dt="2024-06-24T09:55:41.685" v="21425" actId="1076"/>
          <ac:grpSpMkLst>
            <pc:docMk/>
            <pc:sldMk cId="1034918197" sldId="314"/>
            <ac:grpSpMk id="23" creationId="{F914AA10-7C61-0CA6-F620-3239C8440D8B}"/>
          </ac:grpSpMkLst>
        </pc:grpChg>
        <pc:grpChg chg="add mod">
          <ac:chgData name="Yunus Emre Yavuz" userId="0c377b41ea0fda7e" providerId="LiveId" clId="{F682CE88-069A-4BFF-A2C2-2CF16E1A360C}" dt="2024-06-01T23:54:08.503" v="10794" actId="1076"/>
          <ac:grpSpMkLst>
            <pc:docMk/>
            <pc:sldMk cId="1034918197" sldId="314"/>
            <ac:grpSpMk id="27" creationId="{DDD44444-31A1-6ACC-9ACA-D7220E5EEC15}"/>
          </ac:grpSpMkLst>
        </pc:grpChg>
        <pc:grpChg chg="mod">
          <ac:chgData name="Yunus Emre Yavuz" userId="0c377b41ea0fda7e" providerId="LiveId" clId="{F682CE88-069A-4BFF-A2C2-2CF16E1A360C}" dt="2024-06-09T22:20:57.783" v="14266"/>
          <ac:grpSpMkLst>
            <pc:docMk/>
            <pc:sldMk cId="1034918197" sldId="314"/>
            <ac:grpSpMk id="52" creationId="{66E86AFC-EBC4-72D1-8B57-70625C561150}"/>
          </ac:grpSpMkLst>
        </pc:grpChg>
        <pc:grpChg chg="mod">
          <ac:chgData name="Yunus Emre Yavuz" userId="0c377b41ea0fda7e" providerId="LiveId" clId="{F682CE88-069A-4BFF-A2C2-2CF16E1A360C}" dt="2024-06-09T22:20:57.783" v="14266"/>
          <ac:grpSpMkLst>
            <pc:docMk/>
            <pc:sldMk cId="1034918197" sldId="314"/>
            <ac:grpSpMk id="53" creationId="{BFDE8115-2716-36A8-1A06-57E78D5E107F}"/>
          </ac:grpSpMkLst>
        </pc:grpChg>
        <pc:grpChg chg="mod">
          <ac:chgData name="Yunus Emre Yavuz" userId="0c377b41ea0fda7e" providerId="LiveId" clId="{F682CE88-069A-4BFF-A2C2-2CF16E1A360C}" dt="2024-06-09T22:20:57.783" v="14266"/>
          <ac:grpSpMkLst>
            <pc:docMk/>
            <pc:sldMk cId="1034918197" sldId="314"/>
            <ac:grpSpMk id="54" creationId="{E170A7E7-583B-A857-0506-0B51920B9A5F}"/>
          </ac:grpSpMkLst>
        </pc:grpChg>
        <pc:grpChg chg="mod">
          <ac:chgData name="Yunus Emre Yavuz" userId="0c377b41ea0fda7e" providerId="LiveId" clId="{F682CE88-069A-4BFF-A2C2-2CF16E1A360C}" dt="2024-06-09T22:20:57.783" v="14266"/>
          <ac:grpSpMkLst>
            <pc:docMk/>
            <pc:sldMk cId="1034918197" sldId="314"/>
            <ac:grpSpMk id="55" creationId="{7C2046A8-544F-59A7-5763-2269EEFDC6C7}"/>
          </ac:grpSpMkLst>
        </pc:grpChg>
        <pc:grpChg chg="mod">
          <ac:chgData name="Yunus Emre Yavuz" userId="0c377b41ea0fda7e" providerId="LiveId" clId="{F682CE88-069A-4BFF-A2C2-2CF16E1A360C}" dt="2024-06-09T22:20:57.783" v="14266"/>
          <ac:grpSpMkLst>
            <pc:docMk/>
            <pc:sldMk cId="1034918197" sldId="314"/>
            <ac:grpSpMk id="56" creationId="{FD972F0E-45B5-B105-1F03-B265A5ED2DFA}"/>
          </ac:grpSpMkLst>
        </pc:grpChg>
        <pc:grpChg chg="mod">
          <ac:chgData name="Yunus Emre Yavuz" userId="0c377b41ea0fda7e" providerId="LiveId" clId="{F682CE88-069A-4BFF-A2C2-2CF16E1A360C}" dt="2024-06-09T22:20:57.783" v="14266"/>
          <ac:grpSpMkLst>
            <pc:docMk/>
            <pc:sldMk cId="1034918197" sldId="314"/>
            <ac:grpSpMk id="57" creationId="{52641DC8-CFA8-4EE5-592E-0907B11FBD9F}"/>
          </ac:grpSpMkLst>
        </pc:grpChg>
        <pc:picChg chg="del">
          <ac:chgData name="Yunus Emre Yavuz" userId="0c377b41ea0fda7e" providerId="LiveId" clId="{F682CE88-069A-4BFF-A2C2-2CF16E1A360C}" dt="2024-05-30T21:31:52.400" v="8706" actId="478"/>
          <ac:picMkLst>
            <pc:docMk/>
            <pc:sldMk cId="1034918197" sldId="314"/>
            <ac:picMk id="5" creationId="{B3C66659-854C-741D-C42E-A04C6440E998}"/>
          </ac:picMkLst>
        </pc:picChg>
        <pc:cxnChg chg="mod">
          <ac:chgData name="Yunus Emre Yavuz" userId="0c377b41ea0fda7e" providerId="LiveId" clId="{F682CE88-069A-4BFF-A2C2-2CF16E1A360C}" dt="2024-06-09T22:20:57.783" v="14266"/>
          <ac:cxnSpMkLst>
            <pc:docMk/>
            <pc:sldMk cId="1034918197" sldId="314"/>
            <ac:cxnSpMk id="5" creationId="{F3FEA5E9-25DF-1B08-F7DF-F7A86FF6292E}"/>
          </ac:cxnSpMkLst>
        </pc:cxnChg>
        <pc:cxnChg chg="mod">
          <ac:chgData name="Yunus Emre Yavuz" userId="0c377b41ea0fda7e" providerId="LiveId" clId="{F682CE88-069A-4BFF-A2C2-2CF16E1A360C}" dt="2024-06-09T22:20:57.783" v="14266"/>
          <ac:cxnSpMkLst>
            <pc:docMk/>
            <pc:sldMk cId="1034918197" sldId="314"/>
            <ac:cxnSpMk id="7" creationId="{F112201A-C7FC-1F13-16BC-429D0879F53D}"/>
          </ac:cxnSpMkLst>
        </pc:cxnChg>
        <pc:cxnChg chg="mod">
          <ac:chgData name="Yunus Emre Yavuz" userId="0c377b41ea0fda7e" providerId="LiveId" clId="{F682CE88-069A-4BFF-A2C2-2CF16E1A360C}" dt="2024-06-09T22:20:57.783" v="14266"/>
          <ac:cxnSpMkLst>
            <pc:docMk/>
            <pc:sldMk cId="1034918197" sldId="314"/>
            <ac:cxnSpMk id="8" creationId="{DA1F7984-7F21-EC75-A15B-0BD708C57D89}"/>
          </ac:cxnSpMkLst>
        </pc:cxnChg>
        <pc:cxnChg chg="mod">
          <ac:chgData name="Yunus Emre Yavuz" userId="0c377b41ea0fda7e" providerId="LiveId" clId="{F682CE88-069A-4BFF-A2C2-2CF16E1A360C}" dt="2024-06-09T22:20:57.783" v="14266"/>
          <ac:cxnSpMkLst>
            <pc:docMk/>
            <pc:sldMk cId="1034918197" sldId="314"/>
            <ac:cxnSpMk id="9" creationId="{12A7D068-EEEA-149E-AB55-630C55D96615}"/>
          </ac:cxnSpMkLst>
        </pc:cxnChg>
        <pc:cxnChg chg="mod">
          <ac:chgData name="Yunus Emre Yavuz" userId="0c377b41ea0fda7e" providerId="LiveId" clId="{F682CE88-069A-4BFF-A2C2-2CF16E1A360C}" dt="2024-06-09T22:20:57.783" v="14266"/>
          <ac:cxnSpMkLst>
            <pc:docMk/>
            <pc:sldMk cId="1034918197" sldId="314"/>
            <ac:cxnSpMk id="10" creationId="{70E2581F-7613-34CA-79C2-78942B2C9D06}"/>
          </ac:cxnSpMkLst>
        </pc:cxnChg>
        <pc:cxnChg chg="del">
          <ac:chgData name="Yunus Emre Yavuz" userId="0c377b41ea0fda7e" providerId="LiveId" clId="{F682CE88-069A-4BFF-A2C2-2CF16E1A360C}" dt="2024-06-09T22:20:56.593" v="14265" actId="478"/>
          <ac:cxnSpMkLst>
            <pc:docMk/>
            <pc:sldMk cId="1034918197" sldId="314"/>
            <ac:cxnSpMk id="43" creationId="{017EE06F-B226-6DC0-CD90-71A3BA2B401F}"/>
          </ac:cxnSpMkLst>
        </pc:cxnChg>
        <pc:cxnChg chg="del">
          <ac:chgData name="Yunus Emre Yavuz" userId="0c377b41ea0fda7e" providerId="LiveId" clId="{F682CE88-069A-4BFF-A2C2-2CF16E1A360C}" dt="2024-06-09T22:20:56.593" v="14265" actId="478"/>
          <ac:cxnSpMkLst>
            <pc:docMk/>
            <pc:sldMk cId="1034918197" sldId="314"/>
            <ac:cxnSpMk id="44" creationId="{5229CF68-1C5F-7033-93F5-EFCE05CC36C3}"/>
          </ac:cxnSpMkLst>
        </pc:cxnChg>
        <pc:cxnChg chg="del">
          <ac:chgData name="Yunus Emre Yavuz" userId="0c377b41ea0fda7e" providerId="LiveId" clId="{F682CE88-069A-4BFF-A2C2-2CF16E1A360C}" dt="2024-06-09T22:20:56.593" v="14265" actId="478"/>
          <ac:cxnSpMkLst>
            <pc:docMk/>
            <pc:sldMk cId="1034918197" sldId="314"/>
            <ac:cxnSpMk id="45" creationId="{85D6D165-A300-570B-A317-5BBE0B38726D}"/>
          </ac:cxnSpMkLst>
        </pc:cxnChg>
        <pc:cxnChg chg="del">
          <ac:chgData name="Yunus Emre Yavuz" userId="0c377b41ea0fda7e" providerId="LiveId" clId="{F682CE88-069A-4BFF-A2C2-2CF16E1A360C}" dt="2024-06-09T22:20:56.593" v="14265" actId="478"/>
          <ac:cxnSpMkLst>
            <pc:docMk/>
            <pc:sldMk cId="1034918197" sldId="314"/>
            <ac:cxnSpMk id="46" creationId="{B9708083-3C6F-038F-58F8-217DF7BA4BF8}"/>
          </ac:cxnSpMkLst>
        </pc:cxnChg>
        <pc:cxnChg chg="del">
          <ac:chgData name="Yunus Emre Yavuz" userId="0c377b41ea0fda7e" providerId="LiveId" clId="{F682CE88-069A-4BFF-A2C2-2CF16E1A360C}" dt="2024-06-09T22:20:56.593" v="14265" actId="478"/>
          <ac:cxnSpMkLst>
            <pc:docMk/>
            <pc:sldMk cId="1034918197" sldId="314"/>
            <ac:cxnSpMk id="47" creationId="{B75F34D5-C0E9-7DDE-EF83-9C5CACB305A8}"/>
          </ac:cxnSpMkLst>
        </pc:cxnChg>
        <pc:cxnChg chg="del">
          <ac:chgData name="Yunus Emre Yavuz" userId="0c377b41ea0fda7e" providerId="LiveId" clId="{F682CE88-069A-4BFF-A2C2-2CF16E1A360C}" dt="2024-06-09T22:20:56.593" v="14265" actId="478"/>
          <ac:cxnSpMkLst>
            <pc:docMk/>
            <pc:sldMk cId="1034918197" sldId="314"/>
            <ac:cxnSpMk id="48" creationId="{70E3BA57-7E7A-BFD7-AA18-99266B65F8EE}"/>
          </ac:cxnSpMkLst>
        </pc:cxnChg>
      </pc:sldChg>
      <pc:sldChg chg="addSp delSp modSp add del mod ord modTransition">
        <pc:chgData name="Yunus Emre Yavuz" userId="0c377b41ea0fda7e" providerId="LiveId" clId="{F682CE88-069A-4BFF-A2C2-2CF16E1A360C}" dt="2024-06-08T12:38:35.349" v="12128" actId="2696"/>
        <pc:sldMkLst>
          <pc:docMk/>
          <pc:sldMk cId="859700590" sldId="315"/>
        </pc:sldMkLst>
        <pc:spChg chg="mod">
          <ac:chgData name="Yunus Emre Yavuz" userId="0c377b41ea0fda7e" providerId="LiveId" clId="{F682CE88-069A-4BFF-A2C2-2CF16E1A360C}" dt="2024-06-01T10:06:32.384" v="9144" actId="465"/>
          <ac:spMkLst>
            <pc:docMk/>
            <pc:sldMk cId="859700590" sldId="315"/>
            <ac:spMk id="2" creationId="{93968BBC-732A-48C8-BACF-4E486311D791}"/>
          </ac:spMkLst>
        </pc:spChg>
        <pc:spChg chg="mod">
          <ac:chgData name="Yunus Emre Yavuz" userId="0c377b41ea0fda7e" providerId="LiveId" clId="{F682CE88-069A-4BFF-A2C2-2CF16E1A360C}" dt="2024-06-01T10:06:21.969" v="9143" actId="14100"/>
          <ac:spMkLst>
            <pc:docMk/>
            <pc:sldMk cId="859700590" sldId="315"/>
            <ac:spMk id="7" creationId="{157249F6-0FF2-960A-4C83-2E666A3F8C91}"/>
          </ac:spMkLst>
        </pc:spChg>
        <pc:spChg chg="add del">
          <ac:chgData name="Yunus Emre Yavuz" userId="0c377b41ea0fda7e" providerId="LiveId" clId="{F682CE88-069A-4BFF-A2C2-2CF16E1A360C}" dt="2024-06-01T10:07:26.937" v="9153" actId="22"/>
          <ac:spMkLst>
            <pc:docMk/>
            <pc:sldMk cId="859700590" sldId="315"/>
            <ac:spMk id="10" creationId="{241EAE4C-8C87-8A7C-8892-4C0452FEAA24}"/>
          </ac:spMkLst>
        </pc:spChg>
        <pc:spChg chg="mod">
          <ac:chgData name="Yunus Emre Yavuz" userId="0c377b41ea0fda7e" providerId="LiveId" clId="{F682CE88-069A-4BFF-A2C2-2CF16E1A360C}" dt="2024-06-01T10:09:27.264" v="9181"/>
          <ac:spMkLst>
            <pc:docMk/>
            <pc:sldMk cId="859700590" sldId="315"/>
            <ac:spMk id="12" creationId="{0357042A-1B29-B950-3390-24931CAD6898}"/>
          </ac:spMkLst>
        </pc:spChg>
        <pc:spChg chg="mod">
          <ac:chgData name="Yunus Emre Yavuz" userId="0c377b41ea0fda7e" providerId="LiveId" clId="{F682CE88-069A-4BFF-A2C2-2CF16E1A360C}" dt="2024-06-01T10:09:27.264" v="9181"/>
          <ac:spMkLst>
            <pc:docMk/>
            <pc:sldMk cId="859700590" sldId="315"/>
            <ac:spMk id="13" creationId="{F27271BD-98FC-18BA-20FB-A8EA829AE930}"/>
          </ac:spMkLst>
        </pc:spChg>
        <pc:spChg chg="mod">
          <ac:chgData name="Yunus Emre Yavuz" userId="0c377b41ea0fda7e" providerId="LiveId" clId="{F682CE88-069A-4BFF-A2C2-2CF16E1A360C}" dt="2024-06-01T23:25:21.032" v="9698"/>
          <ac:spMkLst>
            <pc:docMk/>
            <pc:sldMk cId="859700590" sldId="315"/>
            <ac:spMk id="16" creationId="{3ECDCEAD-B1F0-C549-AA08-E0C050257E0D}"/>
          </ac:spMkLst>
        </pc:spChg>
        <pc:spChg chg="mod">
          <ac:chgData name="Yunus Emre Yavuz" userId="0c377b41ea0fda7e" providerId="LiveId" clId="{F682CE88-069A-4BFF-A2C2-2CF16E1A360C}" dt="2024-06-01T23:25:21.032" v="9698"/>
          <ac:spMkLst>
            <pc:docMk/>
            <pc:sldMk cId="859700590" sldId="315"/>
            <ac:spMk id="17" creationId="{52075707-4839-35B2-54BD-DA141C48ACF1}"/>
          </ac:spMkLst>
        </pc:spChg>
        <pc:spChg chg="mod">
          <ac:chgData name="Yunus Emre Yavuz" userId="0c377b41ea0fda7e" providerId="LiveId" clId="{F682CE88-069A-4BFF-A2C2-2CF16E1A360C}" dt="2024-06-02T21:39:59.415" v="11574" actId="20577"/>
          <ac:spMkLst>
            <pc:docMk/>
            <pc:sldMk cId="859700590" sldId="315"/>
            <ac:spMk id="27" creationId="{ED646C08-95C3-0C1E-E952-0FCBD621884F}"/>
          </ac:spMkLst>
        </pc:spChg>
        <pc:spChg chg="mod">
          <ac:chgData name="Yunus Emre Yavuz" userId="0c377b41ea0fda7e" providerId="LiveId" clId="{F682CE88-069A-4BFF-A2C2-2CF16E1A360C}" dt="2024-06-01T10:05:32.109" v="9133" actId="164"/>
          <ac:spMkLst>
            <pc:docMk/>
            <pc:sldMk cId="859700590" sldId="315"/>
            <ac:spMk id="28" creationId="{99A0AC30-7158-A7FA-E2E7-02283BEAE686}"/>
          </ac:spMkLst>
        </pc:spChg>
        <pc:spChg chg="mod">
          <ac:chgData name="Yunus Emre Yavuz" userId="0c377b41ea0fda7e" providerId="LiveId" clId="{F682CE88-069A-4BFF-A2C2-2CF16E1A360C}" dt="2024-06-01T09:47:11.280" v="8963" actId="164"/>
          <ac:spMkLst>
            <pc:docMk/>
            <pc:sldMk cId="859700590" sldId="315"/>
            <ac:spMk id="39" creationId="{DE5505F7-986F-F155-12BB-B2620A145746}"/>
          </ac:spMkLst>
        </pc:spChg>
        <pc:spChg chg="mod">
          <ac:chgData name="Yunus Emre Yavuz" userId="0c377b41ea0fda7e" providerId="LiveId" clId="{F682CE88-069A-4BFF-A2C2-2CF16E1A360C}" dt="2024-06-01T10:05:26.338" v="9132" actId="164"/>
          <ac:spMkLst>
            <pc:docMk/>
            <pc:sldMk cId="859700590" sldId="315"/>
            <ac:spMk id="44" creationId="{D96FD21F-9D63-E361-C16C-47C557C90673}"/>
          </ac:spMkLst>
        </pc:spChg>
        <pc:spChg chg="mod">
          <ac:chgData name="Yunus Emre Yavuz" userId="0c377b41ea0fda7e" providerId="LiveId" clId="{F682CE88-069A-4BFF-A2C2-2CF16E1A360C}" dt="2024-06-01T10:05:38.657" v="9134" actId="122"/>
          <ac:spMkLst>
            <pc:docMk/>
            <pc:sldMk cId="859700590" sldId="315"/>
            <ac:spMk id="51" creationId="{882EE656-7AA5-CAA5-2C43-210C518C470B}"/>
          </ac:spMkLst>
        </pc:spChg>
        <pc:spChg chg="mod">
          <ac:chgData name="Yunus Emre Yavuz" userId="0c377b41ea0fda7e" providerId="LiveId" clId="{F682CE88-069A-4BFF-A2C2-2CF16E1A360C}" dt="2024-06-01T10:05:46.360" v="9135" actId="122"/>
          <ac:spMkLst>
            <pc:docMk/>
            <pc:sldMk cId="859700590" sldId="315"/>
            <ac:spMk id="52" creationId="{A98B5AD8-C57E-57D0-954C-A179D72FCDC2}"/>
          </ac:spMkLst>
        </pc:spChg>
        <pc:grpChg chg="add mod">
          <ac:chgData name="Yunus Emre Yavuz" userId="0c377b41ea0fda7e" providerId="LiveId" clId="{F682CE88-069A-4BFF-A2C2-2CF16E1A360C}" dt="2024-06-01T09:47:11.280" v="8963" actId="164"/>
          <ac:grpSpMkLst>
            <pc:docMk/>
            <pc:sldMk cId="859700590" sldId="315"/>
            <ac:grpSpMk id="3" creationId="{2D63E14D-34F9-9A31-4D68-138F4E34E47E}"/>
          </ac:grpSpMkLst>
        </pc:grpChg>
        <pc:grpChg chg="add mod">
          <ac:chgData name="Yunus Emre Yavuz" userId="0c377b41ea0fda7e" providerId="LiveId" clId="{F682CE88-069A-4BFF-A2C2-2CF16E1A360C}" dt="2024-06-01T10:05:26.338" v="9132" actId="164"/>
          <ac:grpSpMkLst>
            <pc:docMk/>
            <pc:sldMk cId="859700590" sldId="315"/>
            <ac:grpSpMk id="4" creationId="{81E7DD25-D251-AEF1-078F-4534FC847952}"/>
          </ac:grpSpMkLst>
        </pc:grpChg>
        <pc:grpChg chg="add mod">
          <ac:chgData name="Yunus Emre Yavuz" userId="0c377b41ea0fda7e" providerId="LiveId" clId="{F682CE88-069A-4BFF-A2C2-2CF16E1A360C}" dt="2024-06-01T10:05:32.109" v="9133" actId="164"/>
          <ac:grpSpMkLst>
            <pc:docMk/>
            <pc:sldMk cId="859700590" sldId="315"/>
            <ac:grpSpMk id="6" creationId="{C7826A1A-BC88-83C2-F551-20E89E45D834}"/>
          </ac:grpSpMkLst>
        </pc:grpChg>
        <pc:grpChg chg="add mod">
          <ac:chgData name="Yunus Emre Yavuz" userId="0c377b41ea0fda7e" providerId="LiveId" clId="{F682CE88-069A-4BFF-A2C2-2CF16E1A360C}" dt="2024-06-01T23:25:25.878" v="9801" actId="1038"/>
          <ac:grpSpMkLst>
            <pc:docMk/>
            <pc:sldMk cId="859700590" sldId="315"/>
            <ac:grpSpMk id="8" creationId="{5100FD1C-C88F-DDF2-10EA-FD057D1413C6}"/>
          </ac:grpSpMkLst>
        </pc:grpChg>
        <pc:grpChg chg="mod">
          <ac:chgData name="Yunus Emre Yavuz" userId="0c377b41ea0fda7e" providerId="LiveId" clId="{F682CE88-069A-4BFF-A2C2-2CF16E1A360C}" dt="2024-06-01T23:25:21.032" v="9698"/>
          <ac:grpSpMkLst>
            <pc:docMk/>
            <pc:sldMk cId="859700590" sldId="315"/>
            <ac:grpSpMk id="10" creationId="{D41260F9-993E-F74E-1644-C1A1F11DF5D0}"/>
          </ac:grpSpMkLst>
        </pc:grpChg>
        <pc:grpChg chg="add mod">
          <ac:chgData name="Yunus Emre Yavuz" userId="0c377b41ea0fda7e" providerId="LiveId" clId="{F682CE88-069A-4BFF-A2C2-2CF16E1A360C}" dt="2024-06-01T10:09:33.675" v="9244" actId="1038"/>
          <ac:grpSpMkLst>
            <pc:docMk/>
            <pc:sldMk cId="859700590" sldId="315"/>
            <ac:grpSpMk id="11" creationId="{940A1E75-5F18-4C8D-5989-5E747CC13CBA}"/>
          </ac:grpSpMkLst>
        </pc:grpChg>
        <pc:picChg chg="mod">
          <ac:chgData name="Yunus Emre Yavuz" userId="0c377b41ea0fda7e" providerId="LiveId" clId="{F682CE88-069A-4BFF-A2C2-2CF16E1A360C}" dt="2024-06-01T10:07:15.911" v="9151" actId="1037"/>
          <ac:picMkLst>
            <pc:docMk/>
            <pc:sldMk cId="859700590" sldId="315"/>
            <ac:picMk id="9" creationId="{C0AAA75B-CFC7-9D21-8EA8-EDA29BF4148E}"/>
          </ac:picMkLst>
        </pc:picChg>
        <pc:picChg chg="mod">
          <ac:chgData name="Yunus Emre Yavuz" userId="0c377b41ea0fda7e" providerId="LiveId" clId="{F682CE88-069A-4BFF-A2C2-2CF16E1A360C}" dt="2024-06-01T10:09:27.264" v="9181"/>
          <ac:picMkLst>
            <pc:docMk/>
            <pc:sldMk cId="859700590" sldId="315"/>
            <ac:picMk id="14" creationId="{FA3C8BE5-7D88-EE62-B8F1-BEF8F18F8128}"/>
          </ac:picMkLst>
        </pc:picChg>
        <pc:picChg chg="mod">
          <ac:chgData name="Yunus Emre Yavuz" userId="0c377b41ea0fda7e" providerId="LiveId" clId="{F682CE88-069A-4BFF-A2C2-2CF16E1A360C}" dt="2024-06-01T23:25:21.032" v="9698"/>
          <ac:picMkLst>
            <pc:docMk/>
            <pc:sldMk cId="859700590" sldId="315"/>
            <ac:picMk id="15" creationId="{AFDA43A4-D174-D700-CA34-C9A4E6F8F042}"/>
          </ac:picMkLst>
        </pc:picChg>
        <pc:picChg chg="add del mod">
          <ac:chgData name="Yunus Emre Yavuz" userId="0c377b41ea0fda7e" providerId="LiveId" clId="{F682CE88-069A-4BFF-A2C2-2CF16E1A360C}" dt="2024-06-02T21:46:23.506" v="11841" actId="478"/>
          <ac:picMkLst>
            <pc:docMk/>
            <pc:sldMk cId="859700590" sldId="315"/>
            <ac:picMk id="18" creationId="{1AB788D9-9035-639F-D723-66DFAAED67EC}"/>
          </ac:picMkLst>
        </pc:picChg>
        <pc:picChg chg="del">
          <ac:chgData name="Yunus Emre Yavuz" userId="0c377b41ea0fda7e" providerId="LiveId" clId="{F682CE88-069A-4BFF-A2C2-2CF16E1A360C}" dt="2024-06-01T09:47:08.281" v="8962" actId="27803"/>
          <ac:picMkLst>
            <pc:docMk/>
            <pc:sldMk cId="859700590" sldId="315"/>
            <ac:picMk id="32" creationId="{93968BBC-732A-48C8-BACF-4E486311D791}"/>
          </ac:picMkLst>
        </pc:picChg>
        <pc:picChg chg="mod">
          <ac:chgData name="Yunus Emre Yavuz" userId="0c377b41ea0fda7e" providerId="LiveId" clId="{F682CE88-069A-4BFF-A2C2-2CF16E1A360C}" dt="2024-06-01T10:06:55.583" v="9147" actId="1076"/>
          <ac:picMkLst>
            <pc:docMk/>
            <pc:sldMk cId="859700590" sldId="315"/>
            <ac:picMk id="43" creationId="{13C0F2B7-86E2-AD06-E1F9-E8D7A6B7F5C3}"/>
          </ac:picMkLst>
        </pc:picChg>
      </pc:sldChg>
      <pc:sldChg chg="addSp delSp modSp add del mod ord modTransition">
        <pc:chgData name="Yunus Emre Yavuz" userId="0c377b41ea0fda7e" providerId="LiveId" clId="{F682CE88-069A-4BFF-A2C2-2CF16E1A360C}" dt="2024-06-11T13:04:06.530" v="16462" actId="47"/>
        <pc:sldMkLst>
          <pc:docMk/>
          <pc:sldMk cId="1302068981" sldId="316"/>
        </pc:sldMkLst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2" creationId="{82C4F650-3331-082C-D05B-CCF95C43E574}"/>
          </ac:spMkLst>
        </pc:spChg>
        <pc:spChg chg="add del mod">
          <ac:chgData name="Yunus Emre Yavuz" userId="0c377b41ea0fda7e" providerId="LiveId" clId="{F682CE88-069A-4BFF-A2C2-2CF16E1A360C}" dt="2024-06-01T09:46:15.630" v="8957" actId="14100"/>
          <ac:spMkLst>
            <pc:docMk/>
            <pc:sldMk cId="1302068981" sldId="316"/>
            <ac:spMk id="3" creationId="{99F0FD05-1B2C-FFE6-601D-429277B0B837}"/>
          </ac:spMkLst>
        </pc:spChg>
        <pc:spChg chg="add del mod">
          <ac:chgData name="Yunus Emre Yavuz" userId="0c377b41ea0fda7e" providerId="LiveId" clId="{F682CE88-069A-4BFF-A2C2-2CF16E1A360C}" dt="2024-06-01T09:45:25.907" v="8943" actId="11529"/>
          <ac:spMkLst>
            <pc:docMk/>
            <pc:sldMk cId="1302068981" sldId="316"/>
            <ac:spMk id="5" creationId="{9FD4B7E4-35EA-7EFB-40D0-61DC499E8715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6" creationId="{FA4E0E82-0071-A672-F591-CB32743B6D03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8" creationId="{274490C4-7549-12FD-2B74-4D262AF9E8B5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10" creationId="{5571306C-2F54-E876-EAB4-0A23995B7900}"/>
          </ac:spMkLst>
        </pc:spChg>
        <pc:spChg chg="mod">
          <ac:chgData name="Yunus Emre Yavuz" userId="0c377b41ea0fda7e" providerId="LiveId" clId="{F682CE88-069A-4BFF-A2C2-2CF16E1A360C}" dt="2024-06-11T12:32:08.199" v="16404"/>
          <ac:spMkLst>
            <pc:docMk/>
            <pc:sldMk cId="1302068981" sldId="316"/>
            <ac:spMk id="11" creationId="{E8F7133C-11F8-0328-313E-1EAB3BA0191B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12" creationId="{B08C05A9-F874-11DA-5D48-DF4E66C05C2C}"/>
          </ac:spMkLst>
        </pc:spChg>
        <pc:spChg chg="mod">
          <ac:chgData name="Yunus Emre Yavuz" userId="0c377b41ea0fda7e" providerId="LiveId" clId="{F682CE88-069A-4BFF-A2C2-2CF16E1A360C}" dt="2024-06-11T12:32:08.199" v="16404"/>
          <ac:spMkLst>
            <pc:docMk/>
            <pc:sldMk cId="1302068981" sldId="316"/>
            <ac:spMk id="12" creationId="{D1841D8A-6B25-3CC4-86AA-5154E16D6214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14" creationId="{150AB57D-E7E2-DD8C-F4EC-B08213FC53E0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15" creationId="{E33A406A-FCBC-AF8A-19FF-9568DC9311ED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16" creationId="{5BE0BEA6-DDB6-B53E-13DA-48F51A0EBDD7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18" creationId="{3E6E5DE3-67D9-EA89-7A0E-03C1D596F695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21" creationId="{5F521E90-4D15-4451-978D-CA0D665CAE76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22" creationId="{9E1230C2-11B2-4574-11E6-C6EF7F73606E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23" creationId="{1502D54E-A295-8D3E-1E69-7237E9790559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24" creationId="{168860F3-0C8C-8CD3-BC43-5023EBC5AEBD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25" creationId="{43D38D3B-0CC2-CB56-3809-041A8CE57908}"/>
          </ac:spMkLst>
        </pc:spChg>
        <pc:spChg chg="del">
          <ac:chgData name="Yunus Emre Yavuz" userId="0c377b41ea0fda7e" providerId="LiveId" clId="{F682CE88-069A-4BFF-A2C2-2CF16E1A360C}" dt="2024-06-09T22:17:24.134" v="14091" actId="478"/>
          <ac:spMkLst>
            <pc:docMk/>
            <pc:sldMk cId="1302068981" sldId="316"/>
            <ac:spMk id="26" creationId="{32BBB270-C0DB-00AD-80C7-7FD136831725}"/>
          </ac:spMkLst>
        </pc:spChg>
        <pc:spChg chg="add del mod">
          <ac:chgData name="Yunus Emre Yavuz" userId="0c377b41ea0fda7e" providerId="LiveId" clId="{F682CE88-069A-4BFF-A2C2-2CF16E1A360C}" dt="2024-06-01T09:48:08.928" v="9004" actId="478"/>
          <ac:spMkLst>
            <pc:docMk/>
            <pc:sldMk cId="1302068981" sldId="316"/>
            <ac:spMk id="29" creationId="{0C7D13D2-0735-0269-0068-84DA8AA431E7}"/>
          </ac:spMkLst>
        </pc:spChg>
        <pc:spChg chg="mod">
          <ac:chgData name="Yunus Emre Yavuz" userId="0c377b41ea0fda7e" providerId="LiveId" clId="{F682CE88-069A-4BFF-A2C2-2CF16E1A360C}" dt="2024-06-01T09:48:41.039" v="9009" actId="20577"/>
          <ac:spMkLst>
            <pc:docMk/>
            <pc:sldMk cId="1302068981" sldId="316"/>
            <ac:spMk id="30" creationId="{5FDFCC97-A3A7-F28C-6A5F-0E6C8AC9C55A}"/>
          </ac:spMkLst>
        </pc:spChg>
        <pc:spChg chg="add del mod">
          <ac:chgData name="Yunus Emre Yavuz" userId="0c377b41ea0fda7e" providerId="LiveId" clId="{F682CE88-069A-4BFF-A2C2-2CF16E1A360C}" dt="2024-06-01T09:46:18.489" v="8958" actId="14100"/>
          <ac:spMkLst>
            <pc:docMk/>
            <pc:sldMk cId="1302068981" sldId="316"/>
            <ac:spMk id="31" creationId="{07F72BCE-A5B5-CD7D-5EE5-5970AEB61350}"/>
          </ac:spMkLst>
        </pc:spChg>
        <pc:spChg chg="mod">
          <ac:chgData name="Yunus Emre Yavuz" userId="0c377b41ea0fda7e" providerId="LiveId" clId="{F682CE88-069A-4BFF-A2C2-2CF16E1A360C}" dt="2024-06-01T09:48:24.125" v="9008" actId="122"/>
          <ac:spMkLst>
            <pc:docMk/>
            <pc:sldMk cId="1302068981" sldId="316"/>
            <ac:spMk id="32" creationId="{C178829C-B280-0086-ABE2-53587BA5DE63}"/>
          </ac:spMkLst>
        </pc:spChg>
        <pc:spChg chg="add del">
          <ac:chgData name="Yunus Emre Yavuz" userId="0c377b41ea0fda7e" providerId="LiveId" clId="{F682CE88-069A-4BFF-A2C2-2CF16E1A360C}" dt="2024-06-01T09:47:41.322" v="8967" actId="478"/>
          <ac:spMkLst>
            <pc:docMk/>
            <pc:sldMk cId="1302068981" sldId="316"/>
            <ac:spMk id="34" creationId="{D7B280DD-D9AB-FB8B-5226-75B920A598D7}"/>
          </ac:spMkLst>
        </pc:spChg>
        <pc:spChg chg="add del">
          <ac:chgData name="Yunus Emre Yavuz" userId="0c377b41ea0fda7e" providerId="LiveId" clId="{F682CE88-069A-4BFF-A2C2-2CF16E1A360C}" dt="2024-06-01T09:47:40.268" v="8966" actId="478"/>
          <ac:spMkLst>
            <pc:docMk/>
            <pc:sldMk cId="1302068981" sldId="316"/>
            <ac:spMk id="35" creationId="{6E81797C-3D14-B845-A4F5-D82CACC38022}"/>
          </ac:spMkLst>
        </pc:spChg>
        <pc:spChg chg="add mod">
          <ac:chgData name="Yunus Emre Yavuz" userId="0c377b41ea0fda7e" providerId="LiveId" clId="{F682CE88-069A-4BFF-A2C2-2CF16E1A360C}" dt="2024-06-01T09:48:07.625" v="9003" actId="571"/>
          <ac:spMkLst>
            <pc:docMk/>
            <pc:sldMk cId="1302068981" sldId="316"/>
            <ac:spMk id="38" creationId="{12A12B90-046A-162F-C3F4-0DF921EE407D}"/>
          </ac:spMkLst>
        </pc:spChg>
        <pc:spChg chg="mod">
          <ac:chgData name="Yunus Emre Yavuz" userId="0c377b41ea0fda7e" providerId="LiveId" clId="{F682CE88-069A-4BFF-A2C2-2CF16E1A360C}" dt="2024-06-01T09:57:51.672" v="9102" actId="14826"/>
          <ac:spMkLst>
            <pc:docMk/>
            <pc:sldMk cId="1302068981" sldId="316"/>
            <ac:spMk id="44" creationId="{D9FC9D45-18EC-83D7-2E9D-E0C649D42EC2}"/>
          </ac:spMkLst>
        </pc:spChg>
        <pc:spChg chg="mod">
          <ac:chgData name="Yunus Emre Yavuz" userId="0c377b41ea0fda7e" providerId="LiveId" clId="{F682CE88-069A-4BFF-A2C2-2CF16E1A360C}" dt="2024-06-10T14:05:45.845" v="14448" actId="20577"/>
          <ac:spMkLst>
            <pc:docMk/>
            <pc:sldMk cId="1302068981" sldId="316"/>
            <ac:spMk id="45" creationId="{CB861C34-7C5E-6EA9-7690-E8100468AB26}"/>
          </ac:spMkLst>
        </pc:spChg>
        <pc:spChg chg="mod topLvl">
          <ac:chgData name="Yunus Emre Yavuz" userId="0c377b41ea0fda7e" providerId="LiveId" clId="{F682CE88-069A-4BFF-A2C2-2CF16E1A360C}" dt="2024-06-10T14:08:12.416" v="14460" actId="478"/>
          <ac:spMkLst>
            <pc:docMk/>
            <pc:sldMk cId="1302068981" sldId="316"/>
            <ac:spMk id="49" creationId="{AE1C21E7-3DCB-C136-8708-2305833D07B0}"/>
          </ac:spMkLst>
        </pc:spChg>
        <pc:spChg chg="del mod">
          <ac:chgData name="Yunus Emre Yavuz" userId="0c377b41ea0fda7e" providerId="LiveId" clId="{F682CE88-069A-4BFF-A2C2-2CF16E1A360C}" dt="2024-06-10T14:05:54.293" v="14450" actId="478"/>
          <ac:spMkLst>
            <pc:docMk/>
            <pc:sldMk cId="1302068981" sldId="316"/>
            <ac:spMk id="50" creationId="{A2E86632-0ACE-074D-4044-FE30D9548236}"/>
          </ac:spMkLst>
        </pc:spChg>
        <pc:spChg chg="mod">
          <ac:chgData name="Yunus Emre Yavuz" userId="0c377b41ea0fda7e" providerId="LiveId" clId="{F682CE88-069A-4BFF-A2C2-2CF16E1A360C}" dt="2024-06-01T09:49:09.504" v="9017"/>
          <ac:spMkLst>
            <pc:docMk/>
            <pc:sldMk cId="1302068981" sldId="316"/>
            <ac:spMk id="54" creationId="{DD6B359B-50AA-2CCC-A77B-D56B5C55B1B9}"/>
          </ac:spMkLst>
        </pc:spChg>
        <pc:spChg chg="mod">
          <ac:chgData name="Yunus Emre Yavuz" userId="0c377b41ea0fda7e" providerId="LiveId" clId="{F682CE88-069A-4BFF-A2C2-2CF16E1A360C}" dt="2024-06-01T09:50:49.687" v="9068" actId="1076"/>
          <ac:spMkLst>
            <pc:docMk/>
            <pc:sldMk cId="1302068981" sldId="316"/>
            <ac:spMk id="55" creationId="{45EC00A5-FB95-D194-A4FA-E23C3FA9299D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57" creationId="{ED004D8C-34CB-E377-A26E-B673CF3A8895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58" creationId="{E6528FB0-BBA7-1571-C7C3-03BF88DC4806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59" creationId="{E2D593B7-DE1B-F494-3293-02587A0702DC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60" creationId="{5B6DEBB2-9DE4-4289-47F6-313D2AF7EB66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61" creationId="{5391A132-699C-6A0F-C5BE-C2538394F40B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62" creationId="{776A2C5B-8704-C376-0E19-8016BC68398A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63" creationId="{C25FB56A-01EE-D103-7AF7-BC2573E27A16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64" creationId="{93A91CA6-7329-1736-94A2-2FB544EFB2B8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65" creationId="{A592892A-0D8D-B2CA-F75F-1E6C06CE2B7A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66" creationId="{55948310-399B-353A-4378-BD5BC74E6D0D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67" creationId="{5B6F551F-F0F5-49AA-92C4-B021641027BB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68" creationId="{865D87D1-428B-E806-3EA1-BDE6EEB581BB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69" creationId="{AF89BC6B-62B4-BAFB-AAE7-E46CC778009D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70" creationId="{39D5742C-4D15-0802-63E9-8597255C1893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71" creationId="{7E930A19-FF44-0F2F-C0E2-711C4ECBCDFE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72" creationId="{ABC13CFD-7295-D2E0-813D-701A7357F3B0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73" creationId="{B1B039AB-9FD2-0F21-306F-0F472EF7F2C9}"/>
          </ac:spMkLst>
        </pc:spChg>
        <pc:spChg chg="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74" creationId="{EDB74031-E3D9-C3B5-0FA5-F9F016EFDF67}"/>
          </ac:spMkLst>
        </pc:spChg>
        <pc:spChg chg="add mod">
          <ac:chgData name="Yunus Emre Yavuz" userId="0c377b41ea0fda7e" providerId="LiveId" clId="{F682CE88-069A-4BFF-A2C2-2CF16E1A360C}" dt="2024-06-09T22:17:24.952" v="14092"/>
          <ac:spMkLst>
            <pc:docMk/>
            <pc:sldMk cId="1302068981" sldId="316"/>
            <ac:spMk id="75" creationId="{666F927B-38AE-9F40-BF59-E78AE595D1AC}"/>
          </ac:spMkLst>
        </pc:spChg>
        <pc:grpChg chg="add del mod">
          <ac:chgData name="Yunus Emre Yavuz" userId="0c377b41ea0fda7e" providerId="LiveId" clId="{F682CE88-069A-4BFF-A2C2-2CF16E1A360C}" dt="2024-06-11T12:32:26.827" v="16407" actId="478"/>
          <ac:grpSpMkLst>
            <pc:docMk/>
            <pc:sldMk cId="1302068981" sldId="316"/>
            <ac:grpSpMk id="2" creationId="{5D259CC2-E0C0-8D2C-8881-71D281B20B34}"/>
          </ac:grpSpMkLst>
        </pc:grpChg>
        <pc:grpChg chg="add mod">
          <ac:chgData name="Yunus Emre Yavuz" userId="0c377b41ea0fda7e" providerId="LiveId" clId="{F682CE88-069A-4BFF-A2C2-2CF16E1A360C}" dt="2024-06-09T22:17:24.952" v="14092"/>
          <ac:grpSpMkLst>
            <pc:docMk/>
            <pc:sldMk cId="1302068981" sldId="316"/>
            <ac:grpSpMk id="3" creationId="{97C687C5-7D95-D850-B216-84D56032174C}"/>
          </ac:grpSpMkLst>
        </pc:grpChg>
        <pc:grpChg chg="mod">
          <ac:chgData name="Yunus Emre Yavuz" userId="0c377b41ea0fda7e" providerId="LiveId" clId="{F682CE88-069A-4BFF-A2C2-2CF16E1A360C}" dt="2024-06-09T22:17:24.952" v="14092"/>
          <ac:grpSpMkLst>
            <pc:docMk/>
            <pc:sldMk cId="1302068981" sldId="316"/>
            <ac:grpSpMk id="5" creationId="{923A4E46-704B-AEA1-FD2A-E1DA0ADD2BA4}"/>
          </ac:grpSpMkLst>
        </pc:grpChg>
        <pc:grpChg chg="add mod">
          <ac:chgData name="Yunus Emre Yavuz" userId="0c377b41ea0fda7e" providerId="LiveId" clId="{F682CE88-069A-4BFF-A2C2-2CF16E1A360C}" dt="2024-06-11T12:32:36.536" v="16409" actId="408"/>
          <ac:grpSpMkLst>
            <pc:docMk/>
            <pc:sldMk cId="1302068981" sldId="316"/>
            <ac:grpSpMk id="6" creationId="{7EEDBFC9-6722-86C7-C8C4-846368CC1327}"/>
          </ac:grpSpMkLst>
        </pc:grpChg>
        <pc:grpChg chg="mod">
          <ac:chgData name="Yunus Emre Yavuz" userId="0c377b41ea0fda7e" providerId="LiveId" clId="{F682CE88-069A-4BFF-A2C2-2CF16E1A360C}" dt="2024-06-11T12:32:08.199" v="16404"/>
          <ac:grpSpMkLst>
            <pc:docMk/>
            <pc:sldMk cId="1302068981" sldId="316"/>
            <ac:grpSpMk id="8" creationId="{4B0E5145-8841-57CE-7C5C-83DAE4111CC0}"/>
          </ac:grpSpMkLst>
        </pc:grpChg>
        <pc:grpChg chg="add del mod">
          <ac:chgData name="Yunus Emre Yavuz" userId="0c377b41ea0fda7e" providerId="LiveId" clId="{F682CE88-069A-4BFF-A2C2-2CF16E1A360C}" dt="2024-06-01T09:48:57.659" v="9012" actId="478"/>
          <ac:grpSpMkLst>
            <pc:docMk/>
            <pc:sldMk cId="1302068981" sldId="316"/>
            <ac:grpSpMk id="9" creationId="{0E23A5C8-DB6F-2AA3-D192-EA9A5FAC8CB9}"/>
          </ac:grpSpMkLst>
        </pc:grpChg>
        <pc:grpChg chg="add del mod">
          <ac:chgData name="Yunus Emre Yavuz" userId="0c377b41ea0fda7e" providerId="LiveId" clId="{F682CE88-069A-4BFF-A2C2-2CF16E1A360C}" dt="2024-06-11T12:32:15.590" v="16405" actId="478"/>
          <ac:grpSpMkLst>
            <pc:docMk/>
            <pc:sldMk cId="1302068981" sldId="316"/>
            <ac:grpSpMk id="9" creationId="{CC03DF9E-E028-A633-F1AD-CCACFDC1212C}"/>
          </ac:grpSpMkLst>
        </pc:grpChg>
        <pc:grpChg chg="add mod topLvl">
          <ac:chgData name="Yunus Emre Yavuz" userId="0c377b41ea0fda7e" providerId="LiveId" clId="{F682CE88-069A-4BFF-A2C2-2CF16E1A360C}" dt="2024-06-02T21:42:35.536" v="11592" actId="164"/>
          <ac:grpSpMkLst>
            <pc:docMk/>
            <pc:sldMk cId="1302068981" sldId="316"/>
            <ac:grpSpMk id="28" creationId="{60556436-1737-7C3E-7EA4-86CEA7CD3CEF}"/>
          </ac:grpSpMkLst>
        </pc:grpChg>
        <pc:grpChg chg="mod">
          <ac:chgData name="Yunus Emre Yavuz" userId="0c377b41ea0fda7e" providerId="LiveId" clId="{F682CE88-069A-4BFF-A2C2-2CF16E1A360C}" dt="2024-06-09T22:17:24.952" v="14092"/>
          <ac:grpSpMkLst>
            <pc:docMk/>
            <pc:sldMk cId="1302068981" sldId="316"/>
            <ac:grpSpMk id="36" creationId="{79ADFC4A-C1FA-85E8-42E8-D2390C759905}"/>
          </ac:grpSpMkLst>
        </pc:grpChg>
        <pc:grpChg chg="mod">
          <ac:chgData name="Yunus Emre Yavuz" userId="0c377b41ea0fda7e" providerId="LiveId" clId="{F682CE88-069A-4BFF-A2C2-2CF16E1A360C}" dt="2024-06-09T22:17:24.952" v="14092"/>
          <ac:grpSpMkLst>
            <pc:docMk/>
            <pc:sldMk cId="1302068981" sldId="316"/>
            <ac:grpSpMk id="37" creationId="{5E3095E3-81DD-4456-2504-666EAAB569AA}"/>
          </ac:grpSpMkLst>
        </pc:grpChg>
        <pc:grpChg chg="mod">
          <ac:chgData name="Yunus Emre Yavuz" userId="0c377b41ea0fda7e" providerId="LiveId" clId="{F682CE88-069A-4BFF-A2C2-2CF16E1A360C}" dt="2024-06-09T22:17:24.952" v="14092"/>
          <ac:grpSpMkLst>
            <pc:docMk/>
            <pc:sldMk cId="1302068981" sldId="316"/>
            <ac:grpSpMk id="38" creationId="{9F6B2812-3871-ACB1-240F-FDCDD6B4CCA2}"/>
          </ac:grpSpMkLst>
        </pc:grpChg>
        <pc:grpChg chg="mod">
          <ac:chgData name="Yunus Emre Yavuz" userId="0c377b41ea0fda7e" providerId="LiveId" clId="{F682CE88-069A-4BFF-A2C2-2CF16E1A360C}" dt="2024-06-09T22:17:24.952" v="14092"/>
          <ac:grpSpMkLst>
            <pc:docMk/>
            <pc:sldMk cId="1302068981" sldId="316"/>
            <ac:grpSpMk id="39" creationId="{C36FE9B3-2250-F222-5CAC-C22703FFB178}"/>
          </ac:grpSpMkLst>
        </pc:grpChg>
        <pc:grpChg chg="add del mod">
          <ac:chgData name="Yunus Emre Yavuz" userId="0c377b41ea0fda7e" providerId="LiveId" clId="{F682CE88-069A-4BFF-A2C2-2CF16E1A360C}" dt="2024-06-02T21:42:24.599" v="11590" actId="478"/>
          <ac:grpSpMkLst>
            <pc:docMk/>
            <pc:sldMk cId="1302068981" sldId="316"/>
            <ac:grpSpMk id="40" creationId="{4DC330B9-20E0-D924-1415-5DA96D3B02D8}"/>
          </ac:grpSpMkLst>
        </pc:grpChg>
        <pc:grpChg chg="mod">
          <ac:chgData name="Yunus Emre Yavuz" userId="0c377b41ea0fda7e" providerId="LiveId" clId="{F682CE88-069A-4BFF-A2C2-2CF16E1A360C}" dt="2024-06-09T22:17:24.952" v="14092"/>
          <ac:grpSpMkLst>
            <pc:docMk/>
            <pc:sldMk cId="1302068981" sldId="316"/>
            <ac:grpSpMk id="40" creationId="{95672D9F-8E35-02E0-42BB-67A4B1761810}"/>
          </ac:grpSpMkLst>
        </pc:grpChg>
        <pc:grpChg chg="add del mod">
          <ac:chgData name="Yunus Emre Yavuz" userId="0c377b41ea0fda7e" providerId="LiveId" clId="{F682CE88-069A-4BFF-A2C2-2CF16E1A360C}" dt="2024-06-10T14:08:14.365" v="14461" actId="478"/>
          <ac:grpSpMkLst>
            <pc:docMk/>
            <pc:sldMk cId="1302068981" sldId="316"/>
            <ac:grpSpMk id="41" creationId="{774EEE39-FBCA-E291-1D6B-B7B81C3B87CB}"/>
          </ac:grpSpMkLst>
        </pc:grpChg>
        <pc:grpChg chg="mod topLvl">
          <ac:chgData name="Yunus Emre Yavuz" userId="0c377b41ea0fda7e" providerId="LiveId" clId="{F682CE88-069A-4BFF-A2C2-2CF16E1A360C}" dt="2024-06-10T14:08:30.268" v="14463" actId="164"/>
          <ac:grpSpMkLst>
            <pc:docMk/>
            <pc:sldMk cId="1302068981" sldId="316"/>
            <ac:grpSpMk id="42" creationId="{B14E4F7B-9239-FC1B-8C30-B9D10C2301C0}"/>
          </ac:grpSpMkLst>
        </pc:grpChg>
        <pc:grpChg chg="add del mod">
          <ac:chgData name="Yunus Emre Yavuz" userId="0c377b41ea0fda7e" providerId="LiveId" clId="{F682CE88-069A-4BFF-A2C2-2CF16E1A360C}" dt="2024-06-10T14:08:12.416" v="14460" actId="478"/>
          <ac:grpSpMkLst>
            <pc:docMk/>
            <pc:sldMk cId="1302068981" sldId="316"/>
            <ac:grpSpMk id="46" creationId="{F0F10BE7-0998-BF33-427F-F96230E9A4AC}"/>
          </ac:grpSpMkLst>
        </pc:grpChg>
        <pc:grpChg chg="del mod topLvl">
          <ac:chgData name="Yunus Emre Yavuz" userId="0c377b41ea0fda7e" providerId="LiveId" clId="{F682CE88-069A-4BFF-A2C2-2CF16E1A360C}" dt="2024-06-10T14:05:54.293" v="14450" actId="478"/>
          <ac:grpSpMkLst>
            <pc:docMk/>
            <pc:sldMk cId="1302068981" sldId="316"/>
            <ac:grpSpMk id="47" creationId="{745E6E6A-D733-E7A1-DD7A-DF31F485808D}"/>
          </ac:grpSpMkLst>
        </pc:grpChg>
        <pc:grpChg chg="add mod">
          <ac:chgData name="Yunus Emre Yavuz" userId="0c377b41ea0fda7e" providerId="LiveId" clId="{F682CE88-069A-4BFF-A2C2-2CF16E1A360C}" dt="2024-06-11T12:32:36.536" v="16409" actId="408"/>
          <ac:grpSpMkLst>
            <pc:docMk/>
            <pc:sldMk cId="1302068981" sldId="316"/>
            <ac:grpSpMk id="51" creationId="{A0B60073-4B2F-655C-FC93-EEA0D97801F4}"/>
          </ac:grpSpMkLst>
        </pc:grpChg>
        <pc:grpChg chg="mod">
          <ac:chgData name="Yunus Emre Yavuz" userId="0c377b41ea0fda7e" providerId="LiveId" clId="{F682CE88-069A-4BFF-A2C2-2CF16E1A360C}" dt="2024-06-01T09:49:09.504" v="9017"/>
          <ac:grpSpMkLst>
            <pc:docMk/>
            <pc:sldMk cId="1302068981" sldId="316"/>
            <ac:grpSpMk id="52" creationId="{0B66EB23-F7A1-7292-B135-24BE78A52162}"/>
          </ac:grpSpMkLst>
        </pc:grpChg>
        <pc:grpChg chg="mod">
          <ac:chgData name="Yunus Emre Yavuz" userId="0c377b41ea0fda7e" providerId="LiveId" clId="{F682CE88-069A-4BFF-A2C2-2CF16E1A360C}" dt="2024-06-09T22:17:24.952" v="14092"/>
          <ac:grpSpMkLst>
            <pc:docMk/>
            <pc:sldMk cId="1302068981" sldId="316"/>
            <ac:grpSpMk id="56" creationId="{6DF722AB-0E02-73D0-8C1E-FED2FF2A9AE7}"/>
          </ac:grpSpMkLst>
        </pc:grpChg>
        <pc:grpChg chg="add mod">
          <ac:chgData name="Yunus Emre Yavuz" userId="0c377b41ea0fda7e" providerId="LiveId" clId="{F682CE88-069A-4BFF-A2C2-2CF16E1A360C}" dt="2024-06-01T09:55:44.636" v="9094" actId="164"/>
          <ac:grpSpMkLst>
            <pc:docMk/>
            <pc:sldMk cId="1302068981" sldId="316"/>
            <ac:grpSpMk id="58" creationId="{873B4692-BEDC-1203-830B-8DB237855AF7}"/>
          </ac:grpSpMkLst>
        </pc:grpChg>
        <pc:picChg chg="add del mod">
          <ac:chgData name="Yunus Emre Yavuz" userId="0c377b41ea0fda7e" providerId="LiveId" clId="{F682CE88-069A-4BFF-A2C2-2CF16E1A360C}" dt="2024-06-02T21:46:19.503" v="11839" actId="478"/>
          <ac:picMkLst>
            <pc:docMk/>
            <pc:sldMk cId="1302068981" sldId="316"/>
            <ac:picMk id="3" creationId="{426EFDC3-736F-4A32-7CEC-4640B744BF91}"/>
          </ac:picMkLst>
        </pc:picChg>
        <pc:picChg chg="add mod">
          <ac:chgData name="Yunus Emre Yavuz" userId="0c377b41ea0fda7e" providerId="LiveId" clId="{F682CE88-069A-4BFF-A2C2-2CF16E1A360C}" dt="2024-06-10T14:08:30.268" v="14463" actId="164"/>
          <ac:picMkLst>
            <pc:docMk/>
            <pc:sldMk cId="1302068981" sldId="316"/>
            <ac:picMk id="4" creationId="{3C5AA65A-6641-B971-25AE-B3CA11568BC5}"/>
          </ac:picMkLst>
        </pc:picChg>
        <pc:picChg chg="add mod">
          <ac:chgData name="Yunus Emre Yavuz" userId="0c377b41ea0fda7e" providerId="LiveId" clId="{F682CE88-069A-4BFF-A2C2-2CF16E1A360C}" dt="2024-06-02T21:42:35.536" v="11592" actId="164"/>
          <ac:picMkLst>
            <pc:docMk/>
            <pc:sldMk cId="1302068981" sldId="316"/>
            <ac:picMk id="7" creationId="{0F858221-4B53-4359-20C0-F7A6D01512BD}"/>
          </ac:picMkLst>
        </pc:picChg>
        <pc:picChg chg="add mod">
          <ac:chgData name="Yunus Emre Yavuz" userId="0c377b41ea0fda7e" providerId="LiveId" clId="{F682CE88-069A-4BFF-A2C2-2CF16E1A360C}" dt="2024-06-01T09:45:24.800" v="8940" actId="1076"/>
          <ac:picMkLst>
            <pc:docMk/>
            <pc:sldMk cId="1302068981" sldId="316"/>
            <ac:picMk id="7" creationId="{21CE8E4D-7913-62DB-138A-1A93686E2579}"/>
          </ac:picMkLst>
        </pc:picChg>
        <pc:picChg chg="mod">
          <ac:chgData name="Yunus Emre Yavuz" userId="0c377b41ea0fda7e" providerId="LiveId" clId="{F682CE88-069A-4BFF-A2C2-2CF16E1A360C}" dt="2024-06-11T12:32:08.199" v="16404"/>
          <ac:picMkLst>
            <pc:docMk/>
            <pc:sldMk cId="1302068981" sldId="316"/>
            <ac:picMk id="10" creationId="{E1562C88-3C7A-C3DA-AC88-CFA91EE1BD25}"/>
          </ac:picMkLst>
        </pc:picChg>
        <pc:picChg chg="add del mod">
          <ac:chgData name="Yunus Emre Yavuz" userId="0c377b41ea0fda7e" providerId="LiveId" clId="{F682CE88-069A-4BFF-A2C2-2CF16E1A360C}" dt="2024-06-01T09:46:37.198" v="8961" actId="1076"/>
          <ac:picMkLst>
            <pc:docMk/>
            <pc:sldMk cId="1302068981" sldId="316"/>
            <ac:picMk id="33" creationId="{80C539D2-22DB-0D23-CCE5-FFF699644FB3}"/>
          </ac:picMkLst>
        </pc:picChg>
        <pc:picChg chg="add del">
          <ac:chgData name="Yunus Emre Yavuz" userId="0c377b41ea0fda7e" providerId="LiveId" clId="{F682CE88-069A-4BFF-A2C2-2CF16E1A360C}" dt="2024-06-01T09:47:40.268" v="8966" actId="478"/>
          <ac:picMkLst>
            <pc:docMk/>
            <pc:sldMk cId="1302068981" sldId="316"/>
            <ac:picMk id="36" creationId="{135CA6A1-3D37-926B-F911-109537EC74F1}"/>
          </ac:picMkLst>
        </pc:picChg>
        <pc:picChg chg="add mod">
          <ac:chgData name="Yunus Emre Yavuz" userId="0c377b41ea0fda7e" providerId="LiveId" clId="{F682CE88-069A-4BFF-A2C2-2CF16E1A360C}" dt="2024-06-01T09:47:59.757" v="9000"/>
          <ac:picMkLst>
            <pc:docMk/>
            <pc:sldMk cId="1302068981" sldId="316"/>
            <ac:picMk id="37" creationId="{EDC0C5DB-442C-51B5-B3F7-E66EFD1966F5}"/>
          </ac:picMkLst>
        </pc:picChg>
        <pc:picChg chg="add del mod topLvl">
          <ac:chgData name="Yunus Emre Yavuz" userId="0c377b41ea0fda7e" providerId="LiveId" clId="{F682CE88-069A-4BFF-A2C2-2CF16E1A360C}" dt="2024-06-02T21:42:24.599" v="11590" actId="478"/>
          <ac:picMkLst>
            <pc:docMk/>
            <pc:sldMk cId="1302068981" sldId="316"/>
            <ac:picMk id="39" creationId="{F67B8FEC-78B7-6037-18BC-FB8DF6AD60F8}"/>
          </ac:picMkLst>
        </pc:picChg>
        <pc:picChg chg="del mod topLvl">
          <ac:chgData name="Yunus Emre Yavuz" userId="0c377b41ea0fda7e" providerId="LiveId" clId="{F682CE88-069A-4BFF-A2C2-2CF16E1A360C}" dt="2024-06-10T14:08:14.365" v="14461" actId="478"/>
          <ac:picMkLst>
            <pc:docMk/>
            <pc:sldMk cId="1302068981" sldId="316"/>
            <ac:picMk id="43" creationId="{F4A6105A-DD7B-9329-7AA4-F88C3EF4BDDE}"/>
          </ac:picMkLst>
        </pc:picChg>
        <pc:picChg chg="add del mod topLvl">
          <ac:chgData name="Yunus Emre Yavuz" userId="0c377b41ea0fda7e" providerId="LiveId" clId="{F682CE88-069A-4BFF-A2C2-2CF16E1A360C}" dt="2024-06-10T14:08:12.416" v="14460" actId="478"/>
          <ac:picMkLst>
            <pc:docMk/>
            <pc:sldMk cId="1302068981" sldId="316"/>
            <ac:picMk id="48" creationId="{906BAA0D-8C46-D169-9DB3-AE2DF4CB5F12}"/>
          </ac:picMkLst>
        </pc:picChg>
        <pc:picChg chg="mod">
          <ac:chgData name="Yunus Emre Yavuz" userId="0c377b41ea0fda7e" providerId="LiveId" clId="{F682CE88-069A-4BFF-A2C2-2CF16E1A360C}" dt="2024-06-01T09:58:29.995" v="9106" actId="14826"/>
          <ac:picMkLst>
            <pc:docMk/>
            <pc:sldMk cId="1302068981" sldId="316"/>
            <ac:picMk id="53" creationId="{71D3B440-358F-6F4F-33F6-1A8A9D99438A}"/>
          </ac:picMkLst>
        </pc:picChg>
        <pc:picChg chg="add del mod">
          <ac:chgData name="Yunus Emre Yavuz" userId="0c377b41ea0fda7e" providerId="LiveId" clId="{F682CE88-069A-4BFF-A2C2-2CF16E1A360C}" dt="2024-06-01T09:57:40.874" v="9101" actId="478"/>
          <ac:picMkLst>
            <pc:docMk/>
            <pc:sldMk cId="1302068981" sldId="316"/>
            <ac:picMk id="57" creationId="{9E97E34F-F6A0-4231-0086-1EE6369D6567}"/>
          </ac:picMkLst>
        </pc:picChg>
        <pc:cxnChg chg="del">
          <ac:chgData name="Yunus Emre Yavuz" userId="0c377b41ea0fda7e" providerId="LiveId" clId="{F682CE88-069A-4BFF-A2C2-2CF16E1A360C}" dt="2024-06-09T22:17:24.134" v="14091" actId="478"/>
          <ac:cxnSpMkLst>
            <pc:docMk/>
            <pc:sldMk cId="1302068981" sldId="316"/>
            <ac:cxnSpMk id="4" creationId="{A90D4011-6568-3BC3-30A3-6BA83CA7D7EE}"/>
          </ac:cxnSpMkLst>
        </pc:cxnChg>
        <pc:cxnChg chg="del">
          <ac:chgData name="Yunus Emre Yavuz" userId="0c377b41ea0fda7e" providerId="LiveId" clId="{F682CE88-069A-4BFF-A2C2-2CF16E1A360C}" dt="2024-06-09T22:17:24.134" v="14091" actId="478"/>
          <ac:cxnSpMkLst>
            <pc:docMk/>
            <pc:sldMk cId="1302068981" sldId="316"/>
            <ac:cxnSpMk id="11" creationId="{40248962-E35C-5AB7-6C37-6C2A202CFEF9}"/>
          </ac:cxnSpMkLst>
        </pc:cxnChg>
        <pc:cxnChg chg="del">
          <ac:chgData name="Yunus Emre Yavuz" userId="0c377b41ea0fda7e" providerId="LiveId" clId="{F682CE88-069A-4BFF-A2C2-2CF16E1A360C}" dt="2024-06-09T22:17:24.134" v="14091" actId="478"/>
          <ac:cxnSpMkLst>
            <pc:docMk/>
            <pc:sldMk cId="1302068981" sldId="316"/>
            <ac:cxnSpMk id="13" creationId="{0BC02696-1B42-0501-CA44-0D258022AAB5}"/>
          </ac:cxnSpMkLst>
        </pc:cxnChg>
        <pc:cxnChg chg="del">
          <ac:chgData name="Yunus Emre Yavuz" userId="0c377b41ea0fda7e" providerId="LiveId" clId="{F682CE88-069A-4BFF-A2C2-2CF16E1A360C}" dt="2024-06-09T22:17:24.134" v="14091" actId="478"/>
          <ac:cxnSpMkLst>
            <pc:docMk/>
            <pc:sldMk cId="1302068981" sldId="316"/>
            <ac:cxnSpMk id="17" creationId="{6CB7F71A-DB45-D1B4-7F65-558436F4CD18}"/>
          </ac:cxnSpMkLst>
        </pc:cxnChg>
        <pc:cxnChg chg="del">
          <ac:chgData name="Yunus Emre Yavuz" userId="0c377b41ea0fda7e" providerId="LiveId" clId="{F682CE88-069A-4BFF-A2C2-2CF16E1A360C}" dt="2024-06-09T22:17:24.134" v="14091" actId="478"/>
          <ac:cxnSpMkLst>
            <pc:docMk/>
            <pc:sldMk cId="1302068981" sldId="316"/>
            <ac:cxnSpMk id="19" creationId="{61BF4C98-8B78-D56A-9438-4F4C7EFACD33}"/>
          </ac:cxnSpMkLst>
        </pc:cxnChg>
        <pc:cxnChg chg="del">
          <ac:chgData name="Yunus Emre Yavuz" userId="0c377b41ea0fda7e" providerId="LiveId" clId="{F682CE88-069A-4BFF-A2C2-2CF16E1A360C}" dt="2024-06-09T22:17:24.134" v="14091" actId="478"/>
          <ac:cxnSpMkLst>
            <pc:docMk/>
            <pc:sldMk cId="1302068981" sldId="316"/>
            <ac:cxnSpMk id="20" creationId="{3D3978D4-27EE-6D9B-5CBD-BBBD1776F7F8}"/>
          </ac:cxnSpMkLst>
        </pc:cxnChg>
        <pc:cxnChg chg="mod">
          <ac:chgData name="Yunus Emre Yavuz" userId="0c377b41ea0fda7e" providerId="LiveId" clId="{F682CE88-069A-4BFF-A2C2-2CF16E1A360C}" dt="2024-06-09T22:17:24.952" v="14092"/>
          <ac:cxnSpMkLst>
            <pc:docMk/>
            <pc:sldMk cId="1302068981" sldId="316"/>
            <ac:cxnSpMk id="29" creationId="{96D1E5EE-8BE7-3FEF-F7C7-5816C92843E2}"/>
          </ac:cxnSpMkLst>
        </pc:cxnChg>
        <pc:cxnChg chg="mod">
          <ac:chgData name="Yunus Emre Yavuz" userId="0c377b41ea0fda7e" providerId="LiveId" clId="{F682CE88-069A-4BFF-A2C2-2CF16E1A360C}" dt="2024-06-09T22:17:24.952" v="14092"/>
          <ac:cxnSpMkLst>
            <pc:docMk/>
            <pc:sldMk cId="1302068981" sldId="316"/>
            <ac:cxnSpMk id="31" creationId="{EC089AD3-3E25-AF03-84B4-D67E9E7BF78C}"/>
          </ac:cxnSpMkLst>
        </pc:cxnChg>
        <pc:cxnChg chg="mod">
          <ac:chgData name="Yunus Emre Yavuz" userId="0c377b41ea0fda7e" providerId="LiveId" clId="{F682CE88-069A-4BFF-A2C2-2CF16E1A360C}" dt="2024-06-09T22:17:24.952" v="14092"/>
          <ac:cxnSpMkLst>
            <pc:docMk/>
            <pc:sldMk cId="1302068981" sldId="316"/>
            <ac:cxnSpMk id="33" creationId="{D75D7F61-66B8-174F-7FA3-6DAD181C95D9}"/>
          </ac:cxnSpMkLst>
        </pc:cxnChg>
        <pc:cxnChg chg="mod">
          <ac:chgData name="Yunus Emre Yavuz" userId="0c377b41ea0fda7e" providerId="LiveId" clId="{F682CE88-069A-4BFF-A2C2-2CF16E1A360C}" dt="2024-06-09T22:17:24.952" v="14092"/>
          <ac:cxnSpMkLst>
            <pc:docMk/>
            <pc:sldMk cId="1302068981" sldId="316"/>
            <ac:cxnSpMk id="34" creationId="{C8C67E84-8923-4733-3754-906D8C029A4B}"/>
          </ac:cxnSpMkLst>
        </pc:cxnChg>
        <pc:cxnChg chg="mod">
          <ac:chgData name="Yunus Emre Yavuz" userId="0c377b41ea0fda7e" providerId="LiveId" clId="{F682CE88-069A-4BFF-A2C2-2CF16E1A360C}" dt="2024-06-09T22:17:24.952" v="14092"/>
          <ac:cxnSpMkLst>
            <pc:docMk/>
            <pc:sldMk cId="1302068981" sldId="316"/>
            <ac:cxnSpMk id="35" creationId="{B7F8D0E1-423B-C001-AAD5-64FB884B7F5C}"/>
          </ac:cxnSpMkLst>
        </pc:cxnChg>
      </pc:sldChg>
      <pc:sldChg chg="addSp delSp modSp add del mod ord modTransition">
        <pc:chgData name="Yunus Emre Yavuz" userId="0c377b41ea0fda7e" providerId="LiveId" clId="{F682CE88-069A-4BFF-A2C2-2CF16E1A360C}" dt="2024-06-08T12:39:32.316" v="12132" actId="2696"/>
        <pc:sldMkLst>
          <pc:docMk/>
          <pc:sldMk cId="2568573333" sldId="317"/>
        </pc:sldMkLst>
        <pc:spChg chg="mod">
          <ac:chgData name="Yunus Emre Yavuz" userId="0c377b41ea0fda7e" providerId="LiveId" clId="{F682CE88-069A-4BFF-A2C2-2CF16E1A360C}" dt="2024-06-01T10:08:12.553" v="9168" actId="20577"/>
          <ac:spMkLst>
            <pc:docMk/>
            <pc:sldMk cId="2568573333" sldId="317"/>
            <ac:spMk id="37" creationId="{775EF406-69ED-A3E2-12CA-32CE34053B59}"/>
          </ac:spMkLst>
        </pc:spChg>
        <pc:spChg chg="mod">
          <ac:chgData name="Yunus Emre Yavuz" userId="0c377b41ea0fda7e" providerId="LiveId" clId="{F682CE88-069A-4BFF-A2C2-2CF16E1A360C}" dt="2024-06-08T12:37:10.255" v="12117" actId="408"/>
          <ac:spMkLst>
            <pc:docMk/>
            <pc:sldMk cId="2568573333" sldId="317"/>
            <ac:spMk id="44" creationId="{D96FD21F-9D63-E361-C16C-47C557C90673}"/>
          </ac:spMkLst>
        </pc:spChg>
        <pc:spChg chg="mod">
          <ac:chgData name="Yunus Emre Yavuz" userId="0c377b41ea0fda7e" providerId="LiveId" clId="{F682CE88-069A-4BFF-A2C2-2CF16E1A360C}" dt="2024-06-08T12:37:10.255" v="12117" actId="408"/>
          <ac:spMkLst>
            <pc:docMk/>
            <pc:sldMk cId="2568573333" sldId="317"/>
            <ac:spMk id="52" creationId="{A98B5AD8-C57E-57D0-954C-A179D72FCDC2}"/>
          </ac:spMkLst>
        </pc:spChg>
        <pc:grpChg chg="del">
          <ac:chgData name="Yunus Emre Yavuz" userId="0c377b41ea0fda7e" providerId="LiveId" clId="{F682CE88-069A-4BFF-A2C2-2CF16E1A360C}" dt="2024-06-08T12:36:55.446" v="12116" actId="478"/>
          <ac:grpSpMkLst>
            <pc:docMk/>
            <pc:sldMk cId="2568573333" sldId="317"/>
            <ac:grpSpMk id="3" creationId="{2D63E14D-34F9-9A31-4D68-138F4E34E47E}"/>
          </ac:grpSpMkLst>
        </pc:grpChg>
        <pc:grpChg chg="mod">
          <ac:chgData name="Yunus Emre Yavuz" userId="0c377b41ea0fda7e" providerId="LiveId" clId="{F682CE88-069A-4BFF-A2C2-2CF16E1A360C}" dt="2024-06-08T12:38:13.418" v="12124" actId="14100"/>
          <ac:grpSpMkLst>
            <pc:docMk/>
            <pc:sldMk cId="2568573333" sldId="317"/>
            <ac:grpSpMk id="4" creationId="{81E7DD25-D251-AEF1-078F-4534FC847952}"/>
          </ac:grpSpMkLst>
        </pc:grpChg>
        <pc:grpChg chg="mod">
          <ac:chgData name="Yunus Emre Yavuz" userId="0c377b41ea0fda7e" providerId="LiveId" clId="{F682CE88-069A-4BFF-A2C2-2CF16E1A360C}" dt="2024-06-08T12:38:13.418" v="12124" actId="14100"/>
          <ac:grpSpMkLst>
            <pc:docMk/>
            <pc:sldMk cId="2568573333" sldId="317"/>
            <ac:grpSpMk id="6" creationId="{C7826A1A-BC88-83C2-F551-20E89E45D834}"/>
          </ac:grpSpMkLst>
        </pc:grpChg>
        <pc:graphicFrameChg chg="mod">
          <ac:chgData name="Yunus Emre Yavuz" userId="0c377b41ea0fda7e" providerId="LiveId" clId="{F682CE88-069A-4BFF-A2C2-2CF16E1A360C}" dt="2024-06-08T12:38:13.418" v="12124" actId="14100"/>
          <ac:graphicFrameMkLst>
            <pc:docMk/>
            <pc:sldMk cId="2568573333" sldId="317"/>
            <ac:graphicFrameMk id="45" creationId="{A21E84AB-8F5D-4738-0351-ACAEBB46A3EE}"/>
          </ac:graphicFrameMkLst>
        </pc:graphicFrameChg>
        <pc:picChg chg="add mod">
          <ac:chgData name="Yunus Emre Yavuz" userId="0c377b41ea0fda7e" providerId="LiveId" clId="{F682CE88-069A-4BFF-A2C2-2CF16E1A360C}" dt="2024-06-01T10:08:25.434" v="9171" actId="1076"/>
          <ac:picMkLst>
            <pc:docMk/>
            <pc:sldMk cId="2568573333" sldId="317"/>
            <ac:picMk id="8" creationId="{8445E450-051F-9927-1F33-EA6C79DCECEF}"/>
          </ac:picMkLst>
        </pc:picChg>
        <pc:picChg chg="add del mod">
          <ac:chgData name="Yunus Emre Yavuz" userId="0c377b41ea0fda7e" providerId="LiveId" clId="{F682CE88-069A-4BFF-A2C2-2CF16E1A360C}" dt="2024-06-02T21:46:27.763" v="11843" actId="478"/>
          <ac:picMkLst>
            <pc:docMk/>
            <pc:sldMk cId="2568573333" sldId="317"/>
            <ac:picMk id="8" creationId="{D3AA1657-6E2D-ABD6-8825-8DD6F9DFA100}"/>
          </ac:picMkLst>
        </pc:picChg>
        <pc:picChg chg="mod">
          <ac:chgData name="Yunus Emre Yavuz" userId="0c377b41ea0fda7e" providerId="LiveId" clId="{F682CE88-069A-4BFF-A2C2-2CF16E1A360C}" dt="2024-06-08T12:37:10.255" v="12117" actId="408"/>
          <ac:picMkLst>
            <pc:docMk/>
            <pc:sldMk cId="2568573333" sldId="317"/>
            <ac:picMk id="43" creationId="{13C0F2B7-86E2-AD06-E1F9-E8D7A6B7F5C3}"/>
          </ac:picMkLst>
        </pc:picChg>
      </pc:sldChg>
      <pc:sldChg chg="addSp delSp modSp add del mod ord chgLayout">
        <pc:chgData name="Yunus Emre Yavuz" userId="0c377b41ea0fda7e" providerId="LiveId" clId="{F682CE88-069A-4BFF-A2C2-2CF16E1A360C}" dt="2024-06-01T23:12:00.571" v="9567" actId="2696"/>
        <pc:sldMkLst>
          <pc:docMk/>
          <pc:sldMk cId="432123774" sldId="318"/>
        </pc:sldMkLst>
        <pc:spChg chg="add mod ord">
          <ac:chgData name="Yunus Emre Yavuz" userId="0c377b41ea0fda7e" providerId="LiveId" clId="{F682CE88-069A-4BFF-A2C2-2CF16E1A360C}" dt="2024-06-01T23:04:01.258" v="9397" actId="20577"/>
          <ac:spMkLst>
            <pc:docMk/>
            <pc:sldMk cId="432123774" sldId="318"/>
            <ac:spMk id="3" creationId="{CD6A1FD4-9E3D-6CD3-B762-13017CB39FDF}"/>
          </ac:spMkLst>
        </pc:spChg>
        <pc:spChg chg="mod ord">
          <ac:chgData name="Yunus Emre Yavuz" userId="0c377b41ea0fda7e" providerId="LiveId" clId="{F682CE88-069A-4BFF-A2C2-2CF16E1A360C}" dt="2024-06-01T23:00:38.172" v="9328" actId="700"/>
          <ac:spMkLst>
            <pc:docMk/>
            <pc:sldMk cId="432123774" sldId="318"/>
            <ac:spMk id="44" creationId="{E336284A-F656-1B38-C2A5-D1DE7B55DF5B}"/>
          </ac:spMkLst>
        </pc:spChg>
        <pc:grpChg chg="del">
          <ac:chgData name="Yunus Emre Yavuz" userId="0c377b41ea0fda7e" providerId="LiveId" clId="{F682CE88-069A-4BFF-A2C2-2CF16E1A360C}" dt="2024-06-01T23:00:27.087" v="9324" actId="478"/>
          <ac:grpSpMkLst>
            <pc:docMk/>
            <pc:sldMk cId="432123774" sldId="318"/>
            <ac:grpSpMk id="17" creationId="{5D45975F-374A-22D3-10F5-EC0407A235EA}"/>
          </ac:grpSpMkLst>
        </pc:grpChg>
        <pc:grpChg chg="del">
          <ac:chgData name="Yunus Emre Yavuz" userId="0c377b41ea0fda7e" providerId="LiveId" clId="{F682CE88-069A-4BFF-A2C2-2CF16E1A360C}" dt="2024-06-01T23:00:28.117" v="9325" actId="478"/>
          <ac:grpSpMkLst>
            <pc:docMk/>
            <pc:sldMk cId="432123774" sldId="318"/>
            <ac:grpSpMk id="45" creationId="{C892494E-D652-444A-2FC9-CC953AE856FF}"/>
          </ac:grpSpMkLst>
        </pc:grpChg>
        <pc:grpChg chg="del">
          <ac:chgData name="Yunus Emre Yavuz" userId="0c377b41ea0fda7e" providerId="LiveId" clId="{F682CE88-069A-4BFF-A2C2-2CF16E1A360C}" dt="2024-06-01T23:00:28.926" v="9326" actId="478"/>
          <ac:grpSpMkLst>
            <pc:docMk/>
            <pc:sldMk cId="432123774" sldId="318"/>
            <ac:grpSpMk id="49" creationId="{77CF3DBC-D8AB-8E0E-68A0-6BF6446E374F}"/>
          </ac:grpSpMkLst>
        </pc:grpChg>
        <pc:grpChg chg="del">
          <ac:chgData name="Yunus Emre Yavuz" userId="0c377b41ea0fda7e" providerId="LiveId" clId="{F682CE88-069A-4BFF-A2C2-2CF16E1A360C}" dt="2024-06-01T23:00:29.771" v="9327" actId="478"/>
          <ac:grpSpMkLst>
            <pc:docMk/>
            <pc:sldMk cId="432123774" sldId="318"/>
            <ac:grpSpMk id="53" creationId="{E18D7D47-36F7-4669-7822-FD72B6A41378}"/>
          </ac:grpSpMkLst>
        </pc:grpChg>
      </pc:sldChg>
      <pc:sldChg chg="add del ord">
        <pc:chgData name="Yunus Emre Yavuz" userId="0c377b41ea0fda7e" providerId="LiveId" clId="{F682CE88-069A-4BFF-A2C2-2CF16E1A360C}" dt="2024-06-01T23:03:55.731" v="9378" actId="2890"/>
        <pc:sldMkLst>
          <pc:docMk/>
          <pc:sldMk cId="438091080" sldId="319"/>
        </pc:sldMkLst>
      </pc:sldChg>
      <pc:sldChg chg="addSp delSp modSp add del mod ord modTransition">
        <pc:chgData name="Yunus Emre Yavuz" userId="0c377b41ea0fda7e" providerId="LiveId" clId="{F682CE88-069A-4BFF-A2C2-2CF16E1A360C}" dt="2024-06-11T11:40:22.144" v="15625" actId="47"/>
        <pc:sldMkLst>
          <pc:docMk/>
          <pc:sldMk cId="691478167" sldId="319"/>
        </pc:sldMkLst>
        <pc:spChg chg="del">
          <ac:chgData name="Yunus Emre Yavuz" userId="0c377b41ea0fda7e" providerId="LiveId" clId="{F682CE88-069A-4BFF-A2C2-2CF16E1A360C}" dt="2024-06-10T20:03:10.445" v="14799" actId="478"/>
          <ac:spMkLst>
            <pc:docMk/>
            <pc:sldMk cId="691478167" sldId="319"/>
            <ac:spMk id="2" creationId="{0634A823-EB44-B5E2-AB3C-2D101A158F01}"/>
          </ac:spMkLst>
        </pc:spChg>
        <pc:spChg chg="mod">
          <ac:chgData name="Yunus Emre Yavuz" userId="0c377b41ea0fda7e" providerId="LiveId" clId="{F682CE88-069A-4BFF-A2C2-2CF16E1A360C}" dt="2024-06-11T11:20:00.225" v="15370" actId="1076"/>
          <ac:spMkLst>
            <pc:docMk/>
            <pc:sldMk cId="691478167" sldId="319"/>
            <ac:spMk id="4" creationId="{9BF8440A-8F86-5DEE-9898-D4A76D723F61}"/>
          </ac:spMkLst>
        </pc:spChg>
        <pc:spChg chg="mod">
          <ac:chgData name="Yunus Emre Yavuz" userId="0c377b41ea0fda7e" providerId="LiveId" clId="{F682CE88-069A-4BFF-A2C2-2CF16E1A360C}" dt="2024-06-11T11:18:43.583" v="15305" actId="14100"/>
          <ac:spMkLst>
            <pc:docMk/>
            <pc:sldMk cId="691478167" sldId="319"/>
            <ac:spMk id="5" creationId="{7E525C84-82F0-B148-04BF-6E0E97275613}"/>
          </ac:spMkLst>
        </pc:spChg>
        <pc:spChg chg="mod">
          <ac:chgData name="Yunus Emre Yavuz" userId="0c377b41ea0fda7e" providerId="LiveId" clId="{F682CE88-069A-4BFF-A2C2-2CF16E1A360C}" dt="2024-06-11T11:19:57.100" v="15368" actId="14100"/>
          <ac:spMkLst>
            <pc:docMk/>
            <pc:sldMk cId="691478167" sldId="319"/>
            <ac:spMk id="6" creationId="{42D0E84C-2AE2-C137-B7EB-9E63DA43DF8E}"/>
          </ac:spMkLst>
        </pc:spChg>
        <pc:spChg chg="mod">
          <ac:chgData name="Yunus Emre Yavuz" userId="0c377b41ea0fda7e" providerId="LiveId" clId="{F682CE88-069A-4BFF-A2C2-2CF16E1A360C}" dt="2024-06-11T11:22:31.479" v="15472" actId="14100"/>
          <ac:spMkLst>
            <pc:docMk/>
            <pc:sldMk cId="691478167" sldId="319"/>
            <ac:spMk id="8" creationId="{3FBB652E-52DE-1F99-B76F-8C6DBB51DDBB}"/>
          </ac:spMkLst>
        </pc:spChg>
        <pc:spChg chg="mod">
          <ac:chgData name="Yunus Emre Yavuz" userId="0c377b41ea0fda7e" providerId="LiveId" clId="{F682CE88-069A-4BFF-A2C2-2CF16E1A360C}" dt="2024-06-11T11:22:59.575" v="15502" actId="20577"/>
          <ac:spMkLst>
            <pc:docMk/>
            <pc:sldMk cId="691478167" sldId="319"/>
            <ac:spMk id="9" creationId="{8BDC35B9-89A3-0252-2890-54664922CDA7}"/>
          </ac:spMkLst>
        </pc:spChg>
        <pc:spChg chg="mod">
          <ac:chgData name="Yunus Emre Yavuz" userId="0c377b41ea0fda7e" providerId="LiveId" clId="{F682CE88-069A-4BFF-A2C2-2CF16E1A360C}" dt="2024-06-11T11:22:36.761" v="15474" actId="14100"/>
          <ac:spMkLst>
            <pc:docMk/>
            <pc:sldMk cId="691478167" sldId="319"/>
            <ac:spMk id="10" creationId="{37EC559F-2A75-D46A-C215-77C955913177}"/>
          </ac:spMkLst>
        </pc:spChg>
        <pc:spChg chg="mod">
          <ac:chgData name="Yunus Emre Yavuz" userId="0c377b41ea0fda7e" providerId="LiveId" clId="{F682CE88-069A-4BFF-A2C2-2CF16E1A360C}" dt="2024-06-11T11:21:16.210" v="15383" actId="14100"/>
          <ac:spMkLst>
            <pc:docMk/>
            <pc:sldMk cId="691478167" sldId="319"/>
            <ac:spMk id="18" creationId="{F11D0CD0-6FA9-E90E-177F-D7E34EF5616C}"/>
          </ac:spMkLst>
        </pc:spChg>
        <pc:spChg chg="mod">
          <ac:chgData name="Yunus Emre Yavuz" userId="0c377b41ea0fda7e" providerId="LiveId" clId="{F682CE88-069A-4BFF-A2C2-2CF16E1A360C}" dt="2024-06-11T11:20:17.972" v="15377" actId="14100"/>
          <ac:spMkLst>
            <pc:docMk/>
            <pc:sldMk cId="691478167" sldId="319"/>
            <ac:spMk id="19" creationId="{55D1802D-8302-61C7-285A-85B968CB5B65}"/>
          </ac:spMkLst>
        </pc:spChg>
        <pc:spChg chg="mod">
          <ac:chgData name="Yunus Emre Yavuz" userId="0c377b41ea0fda7e" providerId="LiveId" clId="{F682CE88-069A-4BFF-A2C2-2CF16E1A360C}" dt="2024-06-11T11:20:22.711" v="15378" actId="1076"/>
          <ac:spMkLst>
            <pc:docMk/>
            <pc:sldMk cId="691478167" sldId="319"/>
            <ac:spMk id="20" creationId="{9EBCE425-B0C7-2460-C56E-FBA595714B2C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22" creationId="{67B1269F-1B09-6944-CE4D-78355EE26792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23" creationId="{58C5C382-DB89-C41D-EDFD-D31DF10C7BC5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24" creationId="{B6456104-E1EA-84CE-AA89-B13636080CF3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25" creationId="{7FA5F989-7CFA-90C4-8DAE-1F299AA89C92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26" creationId="{B3B3D1D2-75ED-48D5-986C-66E03BB2C78D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27" creationId="{28E227ED-8FFD-E993-4E99-F7612FBF5259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28" creationId="{CE294CCA-6850-518C-BD19-2DC1950DC8A9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29" creationId="{51E1F1B4-9DE9-34FD-C474-E21583FF1D74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30" creationId="{2B1E9E86-7059-1179-4C86-D573415FA12F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31" creationId="{38FC341D-F186-A6BC-E98E-CD8EAEAC4AE4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32" creationId="{3B4AEE98-FD66-2120-1548-F6478F585D51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33" creationId="{7BC45474-1D86-1D10-22F2-540431A1AC0D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34" creationId="{E6A9B9A2-928F-D75A-8225-5FB16394B9D0}"/>
          </ac:spMkLst>
        </pc:spChg>
        <pc:spChg chg="del">
          <ac:chgData name="Yunus Emre Yavuz" userId="0c377b41ea0fda7e" providerId="LiveId" clId="{F682CE88-069A-4BFF-A2C2-2CF16E1A360C}" dt="2024-06-09T22:19:41.510" v="14209" actId="478"/>
          <ac:spMkLst>
            <pc:docMk/>
            <pc:sldMk cId="691478167" sldId="319"/>
            <ac:spMk id="41" creationId="{3199DB49-0773-5819-A3FC-64F4A66119F0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50" creationId="{B462D078-E511-3052-782F-8343A7159B25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51" creationId="{DFFC644B-72A1-21D2-3C3C-92AD10A4F153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52" creationId="{867C81A7-215A-C3A4-9A73-FC8303C93D01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53" creationId="{AD27ABD9-1D30-1052-6CD7-32339205AEBC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54" creationId="{7CF59DF8-D48F-4AE7-5248-48EEAA1FAE6D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55" creationId="{BD4FCB8B-464A-6329-BF7E-9A805FA8D6AE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56" creationId="{6376F551-C42E-7660-A393-6D054A0FCA4B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57" creationId="{629D6458-4E16-7B8E-44CD-9A8985180010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58" creationId="{7DAD2BA5-F013-6A7C-6492-D935A9798753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59" creationId="{3CDD83FF-D8DB-3FEF-A5D1-1B527739E457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60" creationId="{777A332B-67FD-4BB4-E853-CB1B78CBB7E8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61" creationId="{08A9B3FC-F039-ABC1-D7C7-631318F9ACB9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62" creationId="{82B2C91C-8431-5AC4-AFB3-8239C15BFC67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63" creationId="{9AC5B311-379E-C028-1F58-FE734715667D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64" creationId="{C6F36CD9-5042-B1F0-46E0-CC6F2E4770A8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65" creationId="{4B79DD29-4EAE-D630-F869-C2E81664B158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66" creationId="{6A339644-5D6B-EA1C-987D-7C7C2014602D}"/>
          </ac:spMkLst>
        </pc:spChg>
        <pc:spChg chg="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67" creationId="{0AFDA541-B5B9-64FA-F12A-D58E8DB3181F}"/>
          </ac:spMkLst>
        </pc:spChg>
        <pc:spChg chg="add mod">
          <ac:chgData name="Yunus Emre Yavuz" userId="0c377b41ea0fda7e" providerId="LiveId" clId="{F682CE88-069A-4BFF-A2C2-2CF16E1A360C}" dt="2024-06-09T22:19:42.304" v="14210"/>
          <ac:spMkLst>
            <pc:docMk/>
            <pc:sldMk cId="691478167" sldId="319"/>
            <ac:spMk id="68" creationId="{15B2076E-69AB-8549-51E8-1935B4293EE9}"/>
          </ac:spMkLst>
        </pc:spChg>
        <pc:grpChg chg="add mod">
          <ac:chgData name="Yunus Emre Yavuz" userId="0c377b41ea0fda7e" providerId="LiveId" clId="{F682CE88-069A-4BFF-A2C2-2CF16E1A360C}" dt="2024-06-11T11:37:46.833" v="15592" actId="1076"/>
          <ac:grpSpMkLst>
            <pc:docMk/>
            <pc:sldMk cId="691478167" sldId="319"/>
            <ac:grpSpMk id="3" creationId="{196BE459-9C24-B370-484D-FCB2D6BFD9E2}"/>
          </ac:grpSpMkLst>
        </pc:grpChg>
        <pc:grpChg chg="add mod">
          <ac:chgData name="Yunus Emre Yavuz" userId="0c377b41ea0fda7e" providerId="LiveId" clId="{F682CE88-069A-4BFF-A2C2-2CF16E1A360C}" dt="2024-06-11T11:23:52.845" v="15531" actId="1036"/>
          <ac:grpSpMkLst>
            <pc:docMk/>
            <pc:sldMk cId="691478167" sldId="319"/>
            <ac:grpSpMk id="7" creationId="{1A29A07A-87C1-C316-E72D-A7D1932616A4}"/>
          </ac:grpSpMkLst>
        </pc:grpChg>
        <pc:grpChg chg="add mod">
          <ac:chgData name="Yunus Emre Yavuz" userId="0c377b41ea0fda7e" providerId="LiveId" clId="{F682CE88-069A-4BFF-A2C2-2CF16E1A360C}" dt="2024-06-09T22:19:42.304" v="14210"/>
          <ac:grpSpMkLst>
            <pc:docMk/>
            <pc:sldMk cId="691478167" sldId="319"/>
            <ac:grpSpMk id="11" creationId="{7D209C2B-B034-E92C-38D5-AF3CC928F646}"/>
          </ac:grpSpMkLst>
        </pc:grpChg>
        <pc:grpChg chg="mod">
          <ac:chgData name="Yunus Emre Yavuz" userId="0c377b41ea0fda7e" providerId="LiveId" clId="{F682CE88-069A-4BFF-A2C2-2CF16E1A360C}" dt="2024-06-09T22:19:42.304" v="14210"/>
          <ac:grpSpMkLst>
            <pc:docMk/>
            <pc:sldMk cId="691478167" sldId="319"/>
            <ac:grpSpMk id="12" creationId="{0FC5E13A-B971-6786-AF78-3A72690E35A2}"/>
          </ac:grpSpMkLst>
        </pc:grpChg>
        <pc:grpChg chg="add del mod">
          <ac:chgData name="Yunus Emre Yavuz" userId="0c377b41ea0fda7e" providerId="LiveId" clId="{F682CE88-069A-4BFF-A2C2-2CF16E1A360C}" dt="2024-06-11T11:37:47.037" v="15593" actId="478"/>
          <ac:grpSpMkLst>
            <pc:docMk/>
            <pc:sldMk cId="691478167" sldId="319"/>
            <ac:grpSpMk id="17" creationId="{5D45975F-374A-22D3-10F5-EC0407A235EA}"/>
          </ac:grpSpMkLst>
        </pc:grpChg>
        <pc:grpChg chg="mod">
          <ac:chgData name="Yunus Emre Yavuz" userId="0c377b41ea0fda7e" providerId="LiveId" clId="{F682CE88-069A-4BFF-A2C2-2CF16E1A360C}" dt="2024-06-09T22:19:42.304" v="14210"/>
          <ac:grpSpMkLst>
            <pc:docMk/>
            <pc:sldMk cId="691478167" sldId="319"/>
            <ac:grpSpMk id="43" creationId="{D06B024E-08BB-105A-1545-3B1169F5A886}"/>
          </ac:grpSpMkLst>
        </pc:grpChg>
        <pc:grpChg chg="mod">
          <ac:chgData name="Yunus Emre Yavuz" userId="0c377b41ea0fda7e" providerId="LiveId" clId="{F682CE88-069A-4BFF-A2C2-2CF16E1A360C}" dt="2024-06-09T22:19:42.304" v="14210"/>
          <ac:grpSpMkLst>
            <pc:docMk/>
            <pc:sldMk cId="691478167" sldId="319"/>
            <ac:grpSpMk id="45" creationId="{9DD255F5-CC44-8018-F4D5-73956FACA0C1}"/>
          </ac:grpSpMkLst>
        </pc:grpChg>
        <pc:grpChg chg="del">
          <ac:chgData name="Yunus Emre Yavuz" userId="0c377b41ea0fda7e" providerId="LiveId" clId="{F682CE88-069A-4BFF-A2C2-2CF16E1A360C}" dt="2024-06-01T23:06:17.182" v="9430" actId="478"/>
          <ac:grpSpMkLst>
            <pc:docMk/>
            <pc:sldMk cId="691478167" sldId="319"/>
            <ac:grpSpMk id="45" creationId="{C892494E-D652-444A-2FC9-CC953AE856FF}"/>
          </ac:grpSpMkLst>
        </pc:grpChg>
        <pc:grpChg chg="mod">
          <ac:chgData name="Yunus Emre Yavuz" userId="0c377b41ea0fda7e" providerId="LiveId" clId="{F682CE88-069A-4BFF-A2C2-2CF16E1A360C}" dt="2024-06-09T22:19:42.304" v="14210"/>
          <ac:grpSpMkLst>
            <pc:docMk/>
            <pc:sldMk cId="691478167" sldId="319"/>
            <ac:grpSpMk id="46" creationId="{1F5D2044-3CA6-DFA2-F1A2-E79C6D7F437E}"/>
          </ac:grpSpMkLst>
        </pc:grpChg>
        <pc:grpChg chg="mod">
          <ac:chgData name="Yunus Emre Yavuz" userId="0c377b41ea0fda7e" providerId="LiveId" clId="{F682CE88-069A-4BFF-A2C2-2CF16E1A360C}" dt="2024-06-09T22:19:42.304" v="14210"/>
          <ac:grpSpMkLst>
            <pc:docMk/>
            <pc:sldMk cId="691478167" sldId="319"/>
            <ac:grpSpMk id="47" creationId="{0E592B2E-3B28-069B-EE19-FF391A0210CD}"/>
          </ac:grpSpMkLst>
        </pc:grpChg>
        <pc:grpChg chg="mod">
          <ac:chgData name="Yunus Emre Yavuz" userId="0c377b41ea0fda7e" providerId="LiveId" clId="{F682CE88-069A-4BFF-A2C2-2CF16E1A360C}" dt="2024-06-09T22:19:42.304" v="14210"/>
          <ac:grpSpMkLst>
            <pc:docMk/>
            <pc:sldMk cId="691478167" sldId="319"/>
            <ac:grpSpMk id="48" creationId="{75B570E6-FC9A-BB80-C1DC-D5645947F611}"/>
          </ac:grpSpMkLst>
        </pc:grpChg>
        <pc:grpChg chg="del">
          <ac:chgData name="Yunus Emre Yavuz" userId="0c377b41ea0fda7e" providerId="LiveId" clId="{F682CE88-069A-4BFF-A2C2-2CF16E1A360C}" dt="2024-06-01T23:06:18.098" v="9431" actId="478"/>
          <ac:grpSpMkLst>
            <pc:docMk/>
            <pc:sldMk cId="691478167" sldId="319"/>
            <ac:grpSpMk id="49" creationId="{77CF3DBC-D8AB-8E0E-68A0-6BF6446E374F}"/>
          </ac:grpSpMkLst>
        </pc:grpChg>
        <pc:grpChg chg="mod">
          <ac:chgData name="Yunus Emre Yavuz" userId="0c377b41ea0fda7e" providerId="LiveId" clId="{F682CE88-069A-4BFF-A2C2-2CF16E1A360C}" dt="2024-06-09T22:19:42.304" v="14210"/>
          <ac:grpSpMkLst>
            <pc:docMk/>
            <pc:sldMk cId="691478167" sldId="319"/>
            <ac:grpSpMk id="49" creationId="{BCBF7C66-C4CE-1EDC-859E-8A8C343C7B74}"/>
          </ac:grpSpMkLst>
        </pc:grpChg>
        <pc:grpChg chg="del">
          <ac:chgData name="Yunus Emre Yavuz" userId="0c377b41ea0fda7e" providerId="LiveId" clId="{F682CE88-069A-4BFF-A2C2-2CF16E1A360C}" dt="2024-06-01T23:06:18.963" v="9432" actId="478"/>
          <ac:grpSpMkLst>
            <pc:docMk/>
            <pc:sldMk cId="691478167" sldId="319"/>
            <ac:grpSpMk id="53" creationId="{E18D7D47-36F7-4669-7822-FD72B6A41378}"/>
          </ac:grpSpMkLst>
        </pc:grpChg>
        <pc:graphicFrameChg chg="add del mod ord modGraphic">
          <ac:chgData name="Yunus Emre Yavuz" userId="0c377b41ea0fda7e" providerId="LiveId" clId="{F682CE88-069A-4BFF-A2C2-2CF16E1A360C}" dt="2024-06-10T20:07:41.811" v="14847" actId="478"/>
          <ac:graphicFrameMkLst>
            <pc:docMk/>
            <pc:sldMk cId="691478167" sldId="319"/>
            <ac:graphicFrameMk id="23" creationId="{2DA779B7-455C-5483-A2BE-B05C7B55711B}"/>
          </ac:graphicFrameMkLst>
        </pc:graphicFrameChg>
        <pc:picChg chg="add del mod">
          <ac:chgData name="Yunus Emre Yavuz" userId="0c377b41ea0fda7e" providerId="LiveId" clId="{F682CE88-069A-4BFF-A2C2-2CF16E1A360C}" dt="2024-06-11T11:35:21.463" v="15560" actId="478"/>
          <ac:picMkLst>
            <pc:docMk/>
            <pc:sldMk cId="691478167" sldId="319"/>
            <ac:picMk id="22" creationId="{8FAA4A10-7D4B-B980-D6A7-72B5A97515EF}"/>
          </ac:picMkLst>
        </pc:picChg>
        <pc:picChg chg="add del mod">
          <ac:chgData name="Yunus Emre Yavuz" userId="0c377b41ea0fda7e" providerId="LiveId" clId="{F682CE88-069A-4BFF-A2C2-2CF16E1A360C}" dt="2024-06-11T11:28:38.437" v="15545" actId="478"/>
          <ac:picMkLst>
            <pc:docMk/>
            <pc:sldMk cId="691478167" sldId="319"/>
            <ac:picMk id="24" creationId="{26730C75-861E-0804-C3B0-573EE6927001}"/>
          </ac:picMkLst>
        </pc:picChg>
        <pc:picChg chg="add del mod">
          <ac:chgData name="Yunus Emre Yavuz" userId="0c377b41ea0fda7e" providerId="LiveId" clId="{F682CE88-069A-4BFF-A2C2-2CF16E1A360C}" dt="2024-06-11T11:35:22.061" v="15561" actId="478"/>
          <ac:picMkLst>
            <pc:docMk/>
            <pc:sldMk cId="691478167" sldId="319"/>
            <ac:picMk id="26" creationId="{364B34FC-D2C3-33EC-DFF0-636A218A320D}"/>
          </ac:picMkLst>
        </pc:picChg>
        <pc:picChg chg="add mod">
          <ac:chgData name="Yunus Emre Yavuz" userId="0c377b41ea0fda7e" providerId="LiveId" clId="{F682CE88-069A-4BFF-A2C2-2CF16E1A360C}" dt="2024-06-11T11:36:03.369" v="15574" actId="1076"/>
          <ac:picMkLst>
            <pc:docMk/>
            <pc:sldMk cId="691478167" sldId="319"/>
            <ac:picMk id="28" creationId="{190B2A30-C0C9-710C-26C1-C33BC42A664D}"/>
          </ac:picMkLst>
        </pc:picChg>
        <pc:picChg chg="add mod">
          <ac:chgData name="Yunus Emre Yavuz" userId="0c377b41ea0fda7e" providerId="LiveId" clId="{F682CE88-069A-4BFF-A2C2-2CF16E1A360C}" dt="2024-06-11T11:36:02.355" v="15573" actId="1076"/>
          <ac:picMkLst>
            <pc:docMk/>
            <pc:sldMk cId="691478167" sldId="319"/>
            <ac:picMk id="30" creationId="{3ADEE5DC-73E4-62C7-7534-BEFC4DA8E2AB}"/>
          </ac:picMkLst>
        </pc:picChg>
        <pc:cxnChg chg="mod">
          <ac:chgData name="Yunus Emre Yavuz" userId="0c377b41ea0fda7e" providerId="LiveId" clId="{F682CE88-069A-4BFF-A2C2-2CF16E1A360C}" dt="2024-06-09T22:19:42.304" v="14210"/>
          <ac:cxnSpMkLst>
            <pc:docMk/>
            <pc:sldMk cId="691478167" sldId="319"/>
            <ac:cxnSpMk id="13" creationId="{BE96C41D-6B1B-59EB-F65A-E417EFB61AC3}"/>
          </ac:cxnSpMkLst>
        </pc:cxnChg>
        <pc:cxnChg chg="mod">
          <ac:chgData name="Yunus Emre Yavuz" userId="0c377b41ea0fda7e" providerId="LiveId" clId="{F682CE88-069A-4BFF-A2C2-2CF16E1A360C}" dt="2024-06-09T22:19:42.304" v="14210"/>
          <ac:cxnSpMkLst>
            <pc:docMk/>
            <pc:sldMk cId="691478167" sldId="319"/>
            <ac:cxnSpMk id="14" creationId="{078B4823-E839-B0BE-CF58-0E6F4C15893A}"/>
          </ac:cxnSpMkLst>
        </pc:cxnChg>
        <pc:cxnChg chg="mod">
          <ac:chgData name="Yunus Emre Yavuz" userId="0c377b41ea0fda7e" providerId="LiveId" clId="{F682CE88-069A-4BFF-A2C2-2CF16E1A360C}" dt="2024-06-09T22:19:42.304" v="14210"/>
          <ac:cxnSpMkLst>
            <pc:docMk/>
            <pc:sldMk cId="691478167" sldId="319"/>
            <ac:cxnSpMk id="15" creationId="{352A6671-D09C-9FB2-5375-3962B7890ACA}"/>
          </ac:cxnSpMkLst>
        </pc:cxnChg>
        <pc:cxnChg chg="mod">
          <ac:chgData name="Yunus Emre Yavuz" userId="0c377b41ea0fda7e" providerId="LiveId" clId="{F682CE88-069A-4BFF-A2C2-2CF16E1A360C}" dt="2024-06-09T22:19:42.304" v="14210"/>
          <ac:cxnSpMkLst>
            <pc:docMk/>
            <pc:sldMk cId="691478167" sldId="319"/>
            <ac:cxnSpMk id="16" creationId="{70721506-3A9F-AE8F-4FD4-8DC12FB6B1DF}"/>
          </ac:cxnSpMkLst>
        </pc:cxnChg>
        <pc:cxnChg chg="del">
          <ac:chgData name="Yunus Emre Yavuz" userId="0c377b41ea0fda7e" providerId="LiveId" clId="{F682CE88-069A-4BFF-A2C2-2CF16E1A360C}" dt="2024-06-09T22:19:41.510" v="14209" actId="478"/>
          <ac:cxnSpMkLst>
            <pc:docMk/>
            <pc:sldMk cId="691478167" sldId="319"/>
            <ac:cxnSpMk id="35" creationId="{2BC16DCA-EA2B-FC77-AE2C-BD378100BCE7}"/>
          </ac:cxnSpMkLst>
        </pc:cxnChg>
        <pc:cxnChg chg="del">
          <ac:chgData name="Yunus Emre Yavuz" userId="0c377b41ea0fda7e" providerId="LiveId" clId="{F682CE88-069A-4BFF-A2C2-2CF16E1A360C}" dt="2024-06-09T22:19:41.510" v="14209" actId="478"/>
          <ac:cxnSpMkLst>
            <pc:docMk/>
            <pc:sldMk cId="691478167" sldId="319"/>
            <ac:cxnSpMk id="36" creationId="{576EF2EE-5A89-F8C1-0913-B2F873AC2FDF}"/>
          </ac:cxnSpMkLst>
        </pc:cxnChg>
        <pc:cxnChg chg="del">
          <ac:chgData name="Yunus Emre Yavuz" userId="0c377b41ea0fda7e" providerId="LiveId" clId="{F682CE88-069A-4BFF-A2C2-2CF16E1A360C}" dt="2024-06-09T22:19:41.510" v="14209" actId="478"/>
          <ac:cxnSpMkLst>
            <pc:docMk/>
            <pc:sldMk cId="691478167" sldId="319"/>
            <ac:cxnSpMk id="37" creationId="{F6CA0F54-65DD-B64A-78B3-ABF5460F80BD}"/>
          </ac:cxnSpMkLst>
        </pc:cxnChg>
        <pc:cxnChg chg="del">
          <ac:chgData name="Yunus Emre Yavuz" userId="0c377b41ea0fda7e" providerId="LiveId" clId="{F682CE88-069A-4BFF-A2C2-2CF16E1A360C}" dt="2024-06-09T22:19:41.510" v="14209" actId="478"/>
          <ac:cxnSpMkLst>
            <pc:docMk/>
            <pc:sldMk cId="691478167" sldId="319"/>
            <ac:cxnSpMk id="38" creationId="{69BAA538-837F-2B24-AE77-D284D96C4846}"/>
          </ac:cxnSpMkLst>
        </pc:cxnChg>
        <pc:cxnChg chg="del">
          <ac:chgData name="Yunus Emre Yavuz" userId="0c377b41ea0fda7e" providerId="LiveId" clId="{F682CE88-069A-4BFF-A2C2-2CF16E1A360C}" dt="2024-06-09T22:19:41.510" v="14209" actId="478"/>
          <ac:cxnSpMkLst>
            <pc:docMk/>
            <pc:sldMk cId="691478167" sldId="319"/>
            <ac:cxnSpMk id="39" creationId="{26149B2E-FC69-33F0-B711-C66067FAD4D7}"/>
          </ac:cxnSpMkLst>
        </pc:cxnChg>
        <pc:cxnChg chg="del">
          <ac:chgData name="Yunus Emre Yavuz" userId="0c377b41ea0fda7e" providerId="LiveId" clId="{F682CE88-069A-4BFF-A2C2-2CF16E1A360C}" dt="2024-06-09T22:19:41.510" v="14209" actId="478"/>
          <ac:cxnSpMkLst>
            <pc:docMk/>
            <pc:sldMk cId="691478167" sldId="319"/>
            <ac:cxnSpMk id="40" creationId="{ED9E7F21-BF39-8D00-A3A2-F4A4DDD1BD5F}"/>
          </ac:cxnSpMkLst>
        </pc:cxnChg>
        <pc:cxnChg chg="mod">
          <ac:chgData name="Yunus Emre Yavuz" userId="0c377b41ea0fda7e" providerId="LiveId" clId="{F682CE88-069A-4BFF-A2C2-2CF16E1A360C}" dt="2024-06-09T22:19:42.304" v="14210"/>
          <ac:cxnSpMkLst>
            <pc:docMk/>
            <pc:sldMk cId="691478167" sldId="319"/>
            <ac:cxnSpMk id="42" creationId="{699940C1-32B1-04A7-C691-AB65975552CB}"/>
          </ac:cxnSpMkLst>
        </pc:cxnChg>
      </pc:sldChg>
      <pc:sldChg chg="addSp delSp modSp add del mod">
        <pc:chgData name="Yunus Emre Yavuz" userId="0c377b41ea0fda7e" providerId="LiveId" clId="{F682CE88-069A-4BFF-A2C2-2CF16E1A360C}" dt="2024-06-01T23:22:35.200" v="9683" actId="2696"/>
        <pc:sldMkLst>
          <pc:docMk/>
          <pc:sldMk cId="1580890050" sldId="320"/>
        </pc:sldMkLst>
        <pc:spChg chg="mod">
          <ac:chgData name="Yunus Emre Yavuz" userId="0c377b41ea0fda7e" providerId="LiveId" clId="{F682CE88-069A-4BFF-A2C2-2CF16E1A360C}" dt="2024-06-01T23:21:22.343" v="9674" actId="20577"/>
          <ac:spMkLst>
            <pc:docMk/>
            <pc:sldMk cId="1580890050" sldId="320"/>
            <ac:spMk id="9" creationId="{1EB9720F-5726-AE66-A45D-1380AD6097A8}"/>
          </ac:spMkLst>
        </pc:spChg>
        <pc:spChg chg="mod">
          <ac:chgData name="Yunus Emre Yavuz" userId="0c377b41ea0fda7e" providerId="LiveId" clId="{F682CE88-069A-4BFF-A2C2-2CF16E1A360C}" dt="2024-06-01T23:21:24.460" v="9675" actId="20577"/>
          <ac:spMkLst>
            <pc:docMk/>
            <pc:sldMk cId="1580890050" sldId="320"/>
            <ac:spMk id="10" creationId="{1FCD80F9-ADF3-A5DE-13D5-003D79A8233A}"/>
          </ac:spMkLst>
        </pc:spChg>
        <pc:grpChg chg="add del">
          <ac:chgData name="Yunus Emre Yavuz" userId="0c377b41ea0fda7e" providerId="LiveId" clId="{F682CE88-069A-4BFF-A2C2-2CF16E1A360C}" dt="2024-06-01T23:22:31.139" v="9681" actId="478"/>
          <ac:grpSpMkLst>
            <pc:docMk/>
            <pc:sldMk cId="1580890050" sldId="320"/>
            <ac:grpSpMk id="2" creationId="{58EB7CB5-E94A-FECA-39E2-8452E11F52F9}"/>
          </ac:grpSpMkLst>
        </pc:grpChg>
        <pc:grpChg chg="add del mod">
          <ac:chgData name="Yunus Emre Yavuz" userId="0c377b41ea0fda7e" providerId="LiveId" clId="{F682CE88-069A-4BFF-A2C2-2CF16E1A360C}" dt="2024-06-01T23:22:32.314" v="9682" actId="478"/>
          <ac:grpSpMkLst>
            <pc:docMk/>
            <pc:sldMk cId="1580890050" sldId="320"/>
            <ac:grpSpMk id="8" creationId="{610FAE33-3014-62DD-2431-E55D5F33A4C0}"/>
          </ac:grpSpMkLst>
        </pc:grpChg>
        <pc:picChg chg="add del mod">
          <ac:chgData name="Yunus Emre Yavuz" userId="0c377b41ea0fda7e" providerId="LiveId" clId="{F682CE88-069A-4BFF-A2C2-2CF16E1A360C}" dt="2024-06-01T23:20:21.994" v="9613" actId="22"/>
          <ac:picMkLst>
            <pc:docMk/>
            <pc:sldMk cId="1580890050" sldId="320"/>
            <ac:picMk id="12" creationId="{4669D5A5-ED15-D564-15EE-CC99C211E065}"/>
          </ac:picMkLst>
        </pc:picChg>
        <pc:picChg chg="add del mod">
          <ac:chgData name="Yunus Emre Yavuz" userId="0c377b41ea0fda7e" providerId="LiveId" clId="{F682CE88-069A-4BFF-A2C2-2CF16E1A360C}" dt="2024-06-01T23:21:02.863" v="9664" actId="22"/>
          <ac:picMkLst>
            <pc:docMk/>
            <pc:sldMk cId="1580890050" sldId="320"/>
            <ac:picMk id="14" creationId="{1DFEE378-3FD4-9F25-12A8-46BE3B3EDD18}"/>
          </ac:picMkLst>
        </pc:picChg>
        <pc:picChg chg="add mod">
          <ac:chgData name="Yunus Emre Yavuz" userId="0c377b41ea0fda7e" providerId="LiveId" clId="{F682CE88-069A-4BFF-A2C2-2CF16E1A360C}" dt="2024-06-01T23:21:32.946" v="9678" actId="1076"/>
          <ac:picMkLst>
            <pc:docMk/>
            <pc:sldMk cId="1580890050" sldId="320"/>
            <ac:picMk id="16" creationId="{EEC9AE77-F59F-BA32-20E7-E10056A42CF5}"/>
          </ac:picMkLst>
        </pc:picChg>
      </pc:sldChg>
      <pc:sldChg chg="addSp delSp modSp add del mod ord modTransition">
        <pc:chgData name="Yunus Emre Yavuz" userId="0c377b41ea0fda7e" providerId="LiveId" clId="{F682CE88-069A-4BFF-A2C2-2CF16E1A360C}" dt="2024-06-22T20:16:22.260" v="20178" actId="2696"/>
        <pc:sldMkLst>
          <pc:docMk/>
          <pc:sldMk cId="3671052211" sldId="320"/>
        </pc:sldMkLst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6" creationId="{184FFAFE-744E-CA7A-F980-140E607A5FBA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22" creationId="{67B1269F-1B09-6944-CE4D-78355EE26792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23" creationId="{58C5C382-DB89-C41D-EDFD-D31DF10C7BC5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24" creationId="{B6456104-E1EA-84CE-AA89-B13636080CF3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25" creationId="{7FA5F989-7CFA-90C4-8DAE-1F299AA89C92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26" creationId="{B3B3D1D2-75ED-48D5-986C-66E03BB2C78D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27" creationId="{28E227ED-8FFD-E993-4E99-F7612FBF5259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28" creationId="{CE294CCA-6850-518C-BD19-2DC1950DC8A9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29" creationId="{51E1F1B4-9DE9-34FD-C474-E21583FF1D74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30" creationId="{2B1E9E86-7059-1179-4C86-D573415FA12F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31" creationId="{38FC341D-F186-A6BC-E98E-CD8EAEAC4AE4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32" creationId="{3B4AEE98-FD66-2120-1548-F6478F585D51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33" creationId="{7BC45474-1D86-1D10-22F2-540431A1AC0D}"/>
          </ac:spMkLst>
        </pc:spChg>
        <pc:spChg chg="del">
          <ac:chgData name="Yunus Emre Yavuz" userId="0c377b41ea0fda7e" providerId="LiveId" clId="{F682CE88-069A-4BFF-A2C2-2CF16E1A360C}" dt="2024-06-09T22:19:57.135" v="14216" actId="478"/>
          <ac:spMkLst>
            <pc:docMk/>
            <pc:sldMk cId="3671052211" sldId="320"/>
            <ac:spMk id="34" creationId="{E6A9B9A2-928F-D75A-8225-5FB16394B9D0}"/>
          </ac:spMkLst>
        </pc:spChg>
        <pc:spChg chg="del">
          <ac:chgData name="Yunus Emre Yavuz" userId="0c377b41ea0fda7e" providerId="LiveId" clId="{F682CE88-069A-4BFF-A2C2-2CF16E1A360C}" dt="2024-06-09T22:19:56.047" v="14215" actId="478"/>
          <ac:spMkLst>
            <pc:docMk/>
            <pc:sldMk cId="3671052211" sldId="320"/>
            <ac:spMk id="41" creationId="{3199DB49-0773-5819-A3FC-64F4A66119F0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42" creationId="{60B05A0B-A34B-93B8-016B-FD34A5F8F0B1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43" creationId="{EDC386DC-EA5F-395F-C3DD-85A27B68AF39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45" creationId="{126986DA-A240-F685-79C9-62BCC5544098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46" creationId="{976D4F23-C14B-83CA-2921-6A0BF7C4AE5A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47" creationId="{9CAF9291-1B10-D9E8-5DEE-E6D75DF7CD6D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48" creationId="{A96410F7-8C1E-8FE8-0D5B-A40BD69A497C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49" creationId="{1C7C0EB6-F94F-37F2-AF0B-7C4A35FDA0EC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50" creationId="{1ECB982F-CAD5-D307-C561-487E8A846582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51" creationId="{3BE477CB-B1E5-4CBE-3DD8-FF22D9B5FA27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52" creationId="{121C5A4A-21D4-13AD-1726-F35C58B4A789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53" creationId="{E42FE752-DC0A-3FF4-691E-BCB4892FAAB0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54" creationId="{0FA143E7-BB8A-48D8-FBB6-38A7D1F54794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55" creationId="{ED75027F-BD04-43D2-91C4-53E210EBF5BB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56" creationId="{3E820005-A98D-0D0F-BDD1-D706CCC3E0FB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57" creationId="{BD5D6FB6-7E05-DF40-3576-9188F15D10D1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58" creationId="{C2EC3769-0FF6-D5A6-AFE2-611953A9A5E5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59" creationId="{28EACA23-67CA-7540-BEE1-9BD399AEBFCF}"/>
          </ac:spMkLst>
        </pc:spChg>
        <pc:spChg chg="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60" creationId="{B8B90007-6BD8-6A0E-0122-3FA889A8B304}"/>
          </ac:spMkLst>
        </pc:spChg>
        <pc:spChg chg="add mod">
          <ac:chgData name="Yunus Emre Yavuz" userId="0c377b41ea0fda7e" providerId="LiveId" clId="{F682CE88-069A-4BFF-A2C2-2CF16E1A360C}" dt="2024-06-09T22:19:58.050" v="14217"/>
          <ac:spMkLst>
            <pc:docMk/>
            <pc:sldMk cId="3671052211" sldId="320"/>
            <ac:spMk id="61" creationId="{1566449D-AF90-26B3-31D5-EC90ED7F0E72}"/>
          </ac:spMkLst>
        </pc:spChg>
        <pc:grpChg chg="add mod">
          <ac:chgData name="Yunus Emre Yavuz" userId="0c377b41ea0fda7e" providerId="LiveId" clId="{F682CE88-069A-4BFF-A2C2-2CF16E1A360C}" dt="2024-06-09T22:19:58.050" v="14217"/>
          <ac:grpSpMkLst>
            <pc:docMk/>
            <pc:sldMk cId="3671052211" sldId="320"/>
            <ac:grpSpMk id="2" creationId="{33E2C856-7478-9873-D7D2-3358907E5F21}"/>
          </ac:grpSpMkLst>
        </pc:grpChg>
        <pc:grpChg chg="mod">
          <ac:chgData name="Yunus Emre Yavuz" userId="0c377b41ea0fda7e" providerId="LiveId" clId="{F682CE88-069A-4BFF-A2C2-2CF16E1A360C}" dt="2024-06-09T22:19:58.050" v="14217"/>
          <ac:grpSpMkLst>
            <pc:docMk/>
            <pc:sldMk cId="3671052211" sldId="320"/>
            <ac:grpSpMk id="4" creationId="{01B344CE-386F-DEEE-781B-9B95987C7B21}"/>
          </ac:grpSpMkLst>
        </pc:grpChg>
        <pc:grpChg chg="mod">
          <ac:chgData name="Yunus Emre Yavuz" userId="0c377b41ea0fda7e" providerId="LiveId" clId="{F682CE88-069A-4BFF-A2C2-2CF16E1A360C}" dt="2024-06-01T23:22:49.970" v="9688" actId="408"/>
          <ac:grpSpMkLst>
            <pc:docMk/>
            <pc:sldMk cId="3671052211" sldId="320"/>
            <ac:grpSpMk id="8" creationId="{610FAE33-3014-62DD-2431-E55D5F33A4C0}"/>
          </ac:grpSpMkLst>
        </pc:grpChg>
        <pc:grpChg chg="mod">
          <ac:chgData name="Yunus Emre Yavuz" userId="0c377b41ea0fda7e" providerId="LiveId" clId="{F682CE88-069A-4BFF-A2C2-2CF16E1A360C}" dt="2024-06-09T22:19:58.050" v="14217"/>
          <ac:grpSpMkLst>
            <pc:docMk/>
            <pc:sldMk cId="3671052211" sldId="320"/>
            <ac:grpSpMk id="15" creationId="{2CD98A05-1353-FCDB-F811-D160A51D01A4}"/>
          </ac:grpSpMkLst>
        </pc:grpChg>
        <pc:grpChg chg="mod">
          <ac:chgData name="Yunus Emre Yavuz" userId="0c377b41ea0fda7e" providerId="LiveId" clId="{F682CE88-069A-4BFF-A2C2-2CF16E1A360C}" dt="2024-06-09T22:19:58.050" v="14217"/>
          <ac:grpSpMkLst>
            <pc:docMk/>
            <pc:sldMk cId="3671052211" sldId="320"/>
            <ac:grpSpMk id="16" creationId="{3EDCFE8F-95E6-ABA7-73A4-90C734C488A4}"/>
          </ac:grpSpMkLst>
        </pc:grpChg>
        <pc:grpChg chg="mod">
          <ac:chgData name="Yunus Emre Yavuz" userId="0c377b41ea0fda7e" providerId="LiveId" clId="{F682CE88-069A-4BFF-A2C2-2CF16E1A360C}" dt="2024-06-09T22:19:58.050" v="14217"/>
          <ac:grpSpMkLst>
            <pc:docMk/>
            <pc:sldMk cId="3671052211" sldId="320"/>
            <ac:grpSpMk id="17" creationId="{22D404B7-3DE2-CADA-F551-D895A8311971}"/>
          </ac:grpSpMkLst>
        </pc:grpChg>
        <pc:grpChg chg="mod">
          <ac:chgData name="Yunus Emre Yavuz" userId="0c377b41ea0fda7e" providerId="LiveId" clId="{F682CE88-069A-4BFF-A2C2-2CF16E1A360C}" dt="2024-06-09T22:19:58.050" v="14217"/>
          <ac:grpSpMkLst>
            <pc:docMk/>
            <pc:sldMk cId="3671052211" sldId="320"/>
            <ac:grpSpMk id="18" creationId="{6495B20E-D089-81B9-01D2-F01F0D815CC4}"/>
          </ac:grpSpMkLst>
        </pc:grpChg>
        <pc:grpChg chg="mod">
          <ac:chgData name="Yunus Emre Yavuz" userId="0c377b41ea0fda7e" providerId="LiveId" clId="{F682CE88-069A-4BFF-A2C2-2CF16E1A360C}" dt="2024-06-09T22:19:58.050" v="14217"/>
          <ac:grpSpMkLst>
            <pc:docMk/>
            <pc:sldMk cId="3671052211" sldId="320"/>
            <ac:grpSpMk id="19" creationId="{BAC2ED53-FDD5-BE76-2987-A97FF2F124C5}"/>
          </ac:grpSpMkLst>
        </pc:grpChg>
        <pc:grpChg chg="mod">
          <ac:chgData name="Yunus Emre Yavuz" userId="0c377b41ea0fda7e" providerId="LiveId" clId="{F682CE88-069A-4BFF-A2C2-2CF16E1A360C}" dt="2024-06-09T22:19:58.050" v="14217"/>
          <ac:grpSpMkLst>
            <pc:docMk/>
            <pc:sldMk cId="3671052211" sldId="320"/>
            <ac:grpSpMk id="20" creationId="{5BD3E5A2-EA0F-AA9C-0DE3-872E11630937}"/>
          </ac:grpSpMkLst>
        </pc:grpChg>
        <pc:picChg chg="add mod">
          <ac:chgData name="Yunus Emre Yavuz" userId="0c377b41ea0fda7e" providerId="LiveId" clId="{F682CE88-069A-4BFF-A2C2-2CF16E1A360C}" dt="2024-06-22T20:15:14.602" v="20163" actId="1076"/>
          <ac:picMkLst>
            <pc:docMk/>
            <pc:sldMk cId="3671052211" sldId="320"/>
            <ac:picMk id="3" creationId="{A6A5F48C-1F1B-3B5B-BC9D-612E5CFB3E49}"/>
          </ac:picMkLst>
        </pc:picChg>
        <pc:cxnChg chg="mod">
          <ac:chgData name="Yunus Emre Yavuz" userId="0c377b41ea0fda7e" providerId="LiveId" clId="{F682CE88-069A-4BFF-A2C2-2CF16E1A360C}" dt="2024-06-09T22:19:58.050" v="14217"/>
          <ac:cxnSpMkLst>
            <pc:docMk/>
            <pc:sldMk cId="3671052211" sldId="320"/>
            <ac:cxnSpMk id="5" creationId="{95F6EA94-A599-6F4E-A4C9-C059DE2AE20A}"/>
          </ac:cxnSpMkLst>
        </pc:cxnChg>
        <pc:cxnChg chg="mod">
          <ac:chgData name="Yunus Emre Yavuz" userId="0c377b41ea0fda7e" providerId="LiveId" clId="{F682CE88-069A-4BFF-A2C2-2CF16E1A360C}" dt="2024-06-09T22:19:58.050" v="14217"/>
          <ac:cxnSpMkLst>
            <pc:docMk/>
            <pc:sldMk cId="3671052211" sldId="320"/>
            <ac:cxnSpMk id="7" creationId="{C3AFBB64-83F3-EE08-B4FF-A6156B8569F5}"/>
          </ac:cxnSpMkLst>
        </pc:cxnChg>
        <pc:cxnChg chg="mod">
          <ac:chgData name="Yunus Emre Yavuz" userId="0c377b41ea0fda7e" providerId="LiveId" clId="{F682CE88-069A-4BFF-A2C2-2CF16E1A360C}" dt="2024-06-09T22:19:58.050" v="14217"/>
          <ac:cxnSpMkLst>
            <pc:docMk/>
            <pc:sldMk cId="3671052211" sldId="320"/>
            <ac:cxnSpMk id="12" creationId="{3F1DD9AF-A766-94E7-3902-3826D38A1FC4}"/>
          </ac:cxnSpMkLst>
        </pc:cxnChg>
        <pc:cxnChg chg="mod">
          <ac:chgData name="Yunus Emre Yavuz" userId="0c377b41ea0fda7e" providerId="LiveId" clId="{F682CE88-069A-4BFF-A2C2-2CF16E1A360C}" dt="2024-06-09T22:19:58.050" v="14217"/>
          <ac:cxnSpMkLst>
            <pc:docMk/>
            <pc:sldMk cId="3671052211" sldId="320"/>
            <ac:cxnSpMk id="13" creationId="{757DFEF4-E3B9-C461-A543-CBFE9465EB72}"/>
          </ac:cxnSpMkLst>
        </pc:cxnChg>
        <pc:cxnChg chg="mod">
          <ac:chgData name="Yunus Emre Yavuz" userId="0c377b41ea0fda7e" providerId="LiveId" clId="{F682CE88-069A-4BFF-A2C2-2CF16E1A360C}" dt="2024-06-09T22:19:58.050" v="14217"/>
          <ac:cxnSpMkLst>
            <pc:docMk/>
            <pc:sldMk cId="3671052211" sldId="320"/>
            <ac:cxnSpMk id="14" creationId="{F5587C84-750B-DC5B-B7C0-0F6BFC7ACEBA}"/>
          </ac:cxnSpMkLst>
        </pc:cxnChg>
        <pc:cxnChg chg="del">
          <ac:chgData name="Yunus Emre Yavuz" userId="0c377b41ea0fda7e" providerId="LiveId" clId="{F682CE88-069A-4BFF-A2C2-2CF16E1A360C}" dt="2024-06-09T22:19:56.047" v="14215" actId="478"/>
          <ac:cxnSpMkLst>
            <pc:docMk/>
            <pc:sldMk cId="3671052211" sldId="320"/>
            <ac:cxnSpMk id="35" creationId="{2BC16DCA-EA2B-FC77-AE2C-BD378100BCE7}"/>
          </ac:cxnSpMkLst>
        </pc:cxnChg>
        <pc:cxnChg chg="del">
          <ac:chgData name="Yunus Emre Yavuz" userId="0c377b41ea0fda7e" providerId="LiveId" clId="{F682CE88-069A-4BFF-A2C2-2CF16E1A360C}" dt="2024-06-09T22:19:56.047" v="14215" actId="478"/>
          <ac:cxnSpMkLst>
            <pc:docMk/>
            <pc:sldMk cId="3671052211" sldId="320"/>
            <ac:cxnSpMk id="36" creationId="{576EF2EE-5A89-F8C1-0913-B2F873AC2FDF}"/>
          </ac:cxnSpMkLst>
        </pc:cxnChg>
        <pc:cxnChg chg="del">
          <ac:chgData name="Yunus Emre Yavuz" userId="0c377b41ea0fda7e" providerId="LiveId" clId="{F682CE88-069A-4BFF-A2C2-2CF16E1A360C}" dt="2024-06-09T22:19:56.047" v="14215" actId="478"/>
          <ac:cxnSpMkLst>
            <pc:docMk/>
            <pc:sldMk cId="3671052211" sldId="320"/>
            <ac:cxnSpMk id="37" creationId="{F6CA0F54-65DD-B64A-78B3-ABF5460F80BD}"/>
          </ac:cxnSpMkLst>
        </pc:cxnChg>
        <pc:cxnChg chg="del">
          <ac:chgData name="Yunus Emre Yavuz" userId="0c377b41ea0fda7e" providerId="LiveId" clId="{F682CE88-069A-4BFF-A2C2-2CF16E1A360C}" dt="2024-06-09T22:19:56.047" v="14215" actId="478"/>
          <ac:cxnSpMkLst>
            <pc:docMk/>
            <pc:sldMk cId="3671052211" sldId="320"/>
            <ac:cxnSpMk id="38" creationId="{69BAA538-837F-2B24-AE77-D284D96C4846}"/>
          </ac:cxnSpMkLst>
        </pc:cxnChg>
        <pc:cxnChg chg="del">
          <ac:chgData name="Yunus Emre Yavuz" userId="0c377b41ea0fda7e" providerId="LiveId" clId="{F682CE88-069A-4BFF-A2C2-2CF16E1A360C}" dt="2024-06-09T22:19:56.047" v="14215" actId="478"/>
          <ac:cxnSpMkLst>
            <pc:docMk/>
            <pc:sldMk cId="3671052211" sldId="320"/>
            <ac:cxnSpMk id="39" creationId="{26149B2E-FC69-33F0-B711-C66067FAD4D7}"/>
          </ac:cxnSpMkLst>
        </pc:cxnChg>
        <pc:cxnChg chg="del">
          <ac:chgData name="Yunus Emre Yavuz" userId="0c377b41ea0fda7e" providerId="LiveId" clId="{F682CE88-069A-4BFF-A2C2-2CF16E1A360C}" dt="2024-06-09T22:19:56.047" v="14215" actId="478"/>
          <ac:cxnSpMkLst>
            <pc:docMk/>
            <pc:sldMk cId="3671052211" sldId="320"/>
            <ac:cxnSpMk id="40" creationId="{ED9E7F21-BF39-8D00-A3A2-F4A4DDD1BD5F}"/>
          </ac:cxnSpMkLst>
        </pc:cxnChg>
      </pc:sldChg>
      <pc:sldChg chg="addSp delSp modSp add del mod modTransition">
        <pc:chgData name="Yunus Emre Yavuz" userId="0c377b41ea0fda7e" providerId="LiveId" clId="{F682CE88-069A-4BFF-A2C2-2CF16E1A360C}" dt="2024-06-22T20:16:22.260" v="20178" actId="2696"/>
        <pc:sldMkLst>
          <pc:docMk/>
          <pc:sldMk cId="2312826553" sldId="321"/>
        </pc:sldMkLst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6" creationId="{184FFAFE-744E-CA7A-F980-140E607A5FBA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22" creationId="{67B1269F-1B09-6944-CE4D-78355EE26792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23" creationId="{58C5C382-DB89-C41D-EDFD-D31DF10C7BC5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24" creationId="{B6456104-E1EA-84CE-AA89-B13636080CF3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25" creationId="{7FA5F989-7CFA-90C4-8DAE-1F299AA89C92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26" creationId="{B3B3D1D2-75ED-48D5-986C-66E03BB2C78D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27" creationId="{28E227ED-8FFD-E993-4E99-F7612FBF5259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28" creationId="{CE294CCA-6850-518C-BD19-2DC1950DC8A9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29" creationId="{51E1F1B4-9DE9-34FD-C474-E21583FF1D74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30" creationId="{2B1E9E86-7059-1179-4C86-D573415FA12F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31" creationId="{38FC341D-F186-A6BC-E98E-CD8EAEAC4AE4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32" creationId="{3B4AEE98-FD66-2120-1548-F6478F585D51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33" creationId="{7BC45474-1D86-1D10-22F2-540431A1AC0D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34" creationId="{E6A9B9A2-928F-D75A-8225-5FB16394B9D0}"/>
          </ac:spMkLst>
        </pc:spChg>
        <pc:spChg chg="del">
          <ac:chgData name="Yunus Emre Yavuz" userId="0c377b41ea0fda7e" providerId="LiveId" clId="{F682CE88-069A-4BFF-A2C2-2CF16E1A360C}" dt="2024-06-09T22:20:06.043" v="14220" actId="478"/>
          <ac:spMkLst>
            <pc:docMk/>
            <pc:sldMk cId="2312826553" sldId="321"/>
            <ac:spMk id="41" creationId="{3199DB49-0773-5819-A3FC-64F4A66119F0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42" creationId="{A67B8AB4-00AE-EEC9-CED7-C2A1428D9629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43" creationId="{A3ED6367-E9EB-AA73-8ACF-9610D6C0482B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45" creationId="{E0276426-1312-3D65-CB5B-F2800533C8E0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46" creationId="{0EDE9A16-C467-F602-DBC0-A23EB4E0FF8D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47" creationId="{0B5457A8-4A95-E2A0-9DEC-E3BDC51CCC28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48" creationId="{30A5D956-1FCF-17CF-EC77-A78E746CA174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49" creationId="{BDB1636C-6546-44B1-D037-4EE0E8E42466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50" creationId="{DB23B347-34BF-796B-FA8B-89EB2E5DB2DE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51" creationId="{6351DF83-A009-2B6C-1150-4D82532FED59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52" creationId="{01C8FB90-5CFA-3FDE-56C9-04A943708881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53" creationId="{982E1416-EE24-3979-7DB1-08B41EC3F08B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54" creationId="{670CDE8E-4190-66D5-6006-8FE01CD28921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55" creationId="{2A3CA5CF-B32C-56D4-6F7B-6DAB83A5477D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56" creationId="{1206B2D4-9B61-8B45-70EB-7BA6AB360E39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57" creationId="{5C2B0405-415B-1C05-EC89-94DA7479C509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58" creationId="{7293468B-ED62-4A7C-99D8-4251745289B0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59" creationId="{AB844553-18D4-9B0B-52BA-14C72A3BFBE6}"/>
          </ac:spMkLst>
        </pc:spChg>
        <pc:spChg chg="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60" creationId="{5C1A9729-516C-C2A1-64B9-B401AC806FD0}"/>
          </ac:spMkLst>
        </pc:spChg>
        <pc:spChg chg="add mod">
          <ac:chgData name="Yunus Emre Yavuz" userId="0c377b41ea0fda7e" providerId="LiveId" clId="{F682CE88-069A-4BFF-A2C2-2CF16E1A360C}" dt="2024-06-09T22:20:06.971" v="14221"/>
          <ac:spMkLst>
            <pc:docMk/>
            <pc:sldMk cId="2312826553" sldId="321"/>
            <ac:spMk id="61" creationId="{E4E65F5C-17FF-E100-32F0-534E80756B5F}"/>
          </ac:spMkLst>
        </pc:spChg>
        <pc:grpChg chg="add mod">
          <ac:chgData name="Yunus Emre Yavuz" userId="0c377b41ea0fda7e" providerId="LiveId" clId="{F682CE88-069A-4BFF-A2C2-2CF16E1A360C}" dt="2024-06-09T22:20:06.971" v="14221"/>
          <ac:grpSpMkLst>
            <pc:docMk/>
            <pc:sldMk cId="2312826553" sldId="321"/>
            <ac:grpSpMk id="2" creationId="{7C182F41-8D36-73E9-08FE-C17BE80E11E0}"/>
          </ac:grpSpMkLst>
        </pc:grpChg>
        <pc:grpChg chg="mod">
          <ac:chgData name="Yunus Emre Yavuz" userId="0c377b41ea0fda7e" providerId="LiveId" clId="{F682CE88-069A-4BFF-A2C2-2CF16E1A360C}" dt="2024-06-09T22:20:06.971" v="14221"/>
          <ac:grpSpMkLst>
            <pc:docMk/>
            <pc:sldMk cId="2312826553" sldId="321"/>
            <ac:grpSpMk id="4" creationId="{65322D68-B4A6-2F69-0CF7-DF539202D2D1}"/>
          </ac:grpSpMkLst>
        </pc:grpChg>
        <pc:grpChg chg="mod">
          <ac:chgData name="Yunus Emre Yavuz" userId="0c377b41ea0fda7e" providerId="LiveId" clId="{F682CE88-069A-4BFF-A2C2-2CF16E1A360C}" dt="2024-06-09T22:20:06.971" v="14221"/>
          <ac:grpSpMkLst>
            <pc:docMk/>
            <pc:sldMk cId="2312826553" sldId="321"/>
            <ac:grpSpMk id="11" creationId="{73994B58-B2F5-B2C6-DFF2-42B94ADD87F8}"/>
          </ac:grpSpMkLst>
        </pc:grpChg>
        <pc:grpChg chg="mod">
          <ac:chgData name="Yunus Emre Yavuz" userId="0c377b41ea0fda7e" providerId="LiveId" clId="{F682CE88-069A-4BFF-A2C2-2CF16E1A360C}" dt="2024-06-01T23:24:05.260" v="9697" actId="408"/>
          <ac:grpSpMkLst>
            <pc:docMk/>
            <pc:sldMk cId="2312826553" sldId="321"/>
            <ac:grpSpMk id="12" creationId="{F28F44BE-8BE9-E561-6170-DBE119365A49}"/>
          </ac:grpSpMkLst>
        </pc:grpChg>
        <pc:grpChg chg="mod">
          <ac:chgData name="Yunus Emre Yavuz" userId="0c377b41ea0fda7e" providerId="LiveId" clId="{F682CE88-069A-4BFF-A2C2-2CF16E1A360C}" dt="2024-06-09T22:20:06.971" v="14221"/>
          <ac:grpSpMkLst>
            <pc:docMk/>
            <pc:sldMk cId="2312826553" sldId="321"/>
            <ac:grpSpMk id="16" creationId="{DB916B12-0536-6B2F-F6BD-105B2B4759A4}"/>
          </ac:grpSpMkLst>
        </pc:grpChg>
        <pc:grpChg chg="mod">
          <ac:chgData name="Yunus Emre Yavuz" userId="0c377b41ea0fda7e" providerId="LiveId" clId="{F682CE88-069A-4BFF-A2C2-2CF16E1A360C}" dt="2024-06-09T22:20:06.971" v="14221"/>
          <ac:grpSpMkLst>
            <pc:docMk/>
            <pc:sldMk cId="2312826553" sldId="321"/>
            <ac:grpSpMk id="17" creationId="{F7BF8AB7-B80A-6118-0275-8ABD3BEA4720}"/>
          </ac:grpSpMkLst>
        </pc:grpChg>
        <pc:grpChg chg="mod">
          <ac:chgData name="Yunus Emre Yavuz" userId="0c377b41ea0fda7e" providerId="LiveId" clId="{F682CE88-069A-4BFF-A2C2-2CF16E1A360C}" dt="2024-06-09T22:20:06.971" v="14221"/>
          <ac:grpSpMkLst>
            <pc:docMk/>
            <pc:sldMk cId="2312826553" sldId="321"/>
            <ac:grpSpMk id="18" creationId="{D5342226-6F80-12E2-ACE7-F539B6CC8BDC}"/>
          </ac:grpSpMkLst>
        </pc:grpChg>
        <pc:grpChg chg="mod">
          <ac:chgData name="Yunus Emre Yavuz" userId="0c377b41ea0fda7e" providerId="LiveId" clId="{F682CE88-069A-4BFF-A2C2-2CF16E1A360C}" dt="2024-06-09T22:20:06.971" v="14221"/>
          <ac:grpSpMkLst>
            <pc:docMk/>
            <pc:sldMk cId="2312826553" sldId="321"/>
            <ac:grpSpMk id="19" creationId="{23600F39-CE1C-28D0-C60F-DC9161A663C0}"/>
          </ac:grpSpMkLst>
        </pc:grpChg>
        <pc:grpChg chg="mod">
          <ac:chgData name="Yunus Emre Yavuz" userId="0c377b41ea0fda7e" providerId="LiveId" clId="{F682CE88-069A-4BFF-A2C2-2CF16E1A360C}" dt="2024-06-09T22:20:06.971" v="14221"/>
          <ac:grpSpMkLst>
            <pc:docMk/>
            <pc:sldMk cId="2312826553" sldId="321"/>
            <ac:grpSpMk id="20" creationId="{CC8E60E5-AFD0-B8C6-CE3B-C82A6B6B8302}"/>
          </ac:grpSpMkLst>
        </pc:grpChg>
        <pc:picChg chg="add mod">
          <ac:chgData name="Yunus Emre Yavuz" userId="0c377b41ea0fda7e" providerId="LiveId" clId="{F682CE88-069A-4BFF-A2C2-2CF16E1A360C}" dt="2024-06-01T23:24:05.260" v="9697" actId="408"/>
          <ac:picMkLst>
            <pc:docMk/>
            <pc:sldMk cId="2312826553" sldId="321"/>
            <ac:picMk id="3" creationId="{D848D612-A463-CD29-02D2-852BFA43C3A7}"/>
          </ac:picMkLst>
        </pc:picChg>
        <pc:cxnChg chg="mod">
          <ac:chgData name="Yunus Emre Yavuz" userId="0c377b41ea0fda7e" providerId="LiveId" clId="{F682CE88-069A-4BFF-A2C2-2CF16E1A360C}" dt="2024-06-09T22:20:06.971" v="14221"/>
          <ac:cxnSpMkLst>
            <pc:docMk/>
            <pc:sldMk cId="2312826553" sldId="321"/>
            <ac:cxnSpMk id="5" creationId="{348D69C7-E38F-EC38-DE44-49FD9BA95DAF}"/>
          </ac:cxnSpMkLst>
        </pc:cxnChg>
        <pc:cxnChg chg="mod">
          <ac:chgData name="Yunus Emre Yavuz" userId="0c377b41ea0fda7e" providerId="LiveId" clId="{F682CE88-069A-4BFF-A2C2-2CF16E1A360C}" dt="2024-06-09T22:20:06.971" v="14221"/>
          <ac:cxnSpMkLst>
            <pc:docMk/>
            <pc:sldMk cId="2312826553" sldId="321"/>
            <ac:cxnSpMk id="7" creationId="{EFBC0F46-14C4-FF48-3240-3344232B4802}"/>
          </ac:cxnSpMkLst>
        </pc:cxnChg>
        <pc:cxnChg chg="mod">
          <ac:chgData name="Yunus Emre Yavuz" userId="0c377b41ea0fda7e" providerId="LiveId" clId="{F682CE88-069A-4BFF-A2C2-2CF16E1A360C}" dt="2024-06-09T22:20:06.971" v="14221"/>
          <ac:cxnSpMkLst>
            <pc:docMk/>
            <pc:sldMk cId="2312826553" sldId="321"/>
            <ac:cxnSpMk id="8" creationId="{BAC47E24-CC6A-927B-DC5C-F60A5FF135B4}"/>
          </ac:cxnSpMkLst>
        </pc:cxnChg>
        <pc:cxnChg chg="mod">
          <ac:chgData name="Yunus Emre Yavuz" userId="0c377b41ea0fda7e" providerId="LiveId" clId="{F682CE88-069A-4BFF-A2C2-2CF16E1A360C}" dt="2024-06-09T22:20:06.971" v="14221"/>
          <ac:cxnSpMkLst>
            <pc:docMk/>
            <pc:sldMk cId="2312826553" sldId="321"/>
            <ac:cxnSpMk id="9" creationId="{2AA9879C-410D-FA48-701A-22944F7594F0}"/>
          </ac:cxnSpMkLst>
        </pc:cxnChg>
        <pc:cxnChg chg="mod">
          <ac:chgData name="Yunus Emre Yavuz" userId="0c377b41ea0fda7e" providerId="LiveId" clId="{F682CE88-069A-4BFF-A2C2-2CF16E1A360C}" dt="2024-06-09T22:20:06.971" v="14221"/>
          <ac:cxnSpMkLst>
            <pc:docMk/>
            <pc:sldMk cId="2312826553" sldId="321"/>
            <ac:cxnSpMk id="10" creationId="{83037E2C-1978-5532-C76C-9878078FC0EA}"/>
          </ac:cxnSpMkLst>
        </pc:cxnChg>
        <pc:cxnChg chg="del">
          <ac:chgData name="Yunus Emre Yavuz" userId="0c377b41ea0fda7e" providerId="LiveId" clId="{F682CE88-069A-4BFF-A2C2-2CF16E1A360C}" dt="2024-06-09T22:20:06.043" v="14220" actId="478"/>
          <ac:cxnSpMkLst>
            <pc:docMk/>
            <pc:sldMk cId="2312826553" sldId="321"/>
            <ac:cxnSpMk id="35" creationId="{2BC16DCA-EA2B-FC77-AE2C-BD378100BCE7}"/>
          </ac:cxnSpMkLst>
        </pc:cxnChg>
        <pc:cxnChg chg="del">
          <ac:chgData name="Yunus Emre Yavuz" userId="0c377b41ea0fda7e" providerId="LiveId" clId="{F682CE88-069A-4BFF-A2C2-2CF16E1A360C}" dt="2024-06-09T22:20:06.043" v="14220" actId="478"/>
          <ac:cxnSpMkLst>
            <pc:docMk/>
            <pc:sldMk cId="2312826553" sldId="321"/>
            <ac:cxnSpMk id="36" creationId="{576EF2EE-5A89-F8C1-0913-B2F873AC2FDF}"/>
          </ac:cxnSpMkLst>
        </pc:cxnChg>
        <pc:cxnChg chg="del">
          <ac:chgData name="Yunus Emre Yavuz" userId="0c377b41ea0fda7e" providerId="LiveId" clId="{F682CE88-069A-4BFF-A2C2-2CF16E1A360C}" dt="2024-06-09T22:20:06.043" v="14220" actId="478"/>
          <ac:cxnSpMkLst>
            <pc:docMk/>
            <pc:sldMk cId="2312826553" sldId="321"/>
            <ac:cxnSpMk id="37" creationId="{F6CA0F54-65DD-B64A-78B3-ABF5460F80BD}"/>
          </ac:cxnSpMkLst>
        </pc:cxnChg>
        <pc:cxnChg chg="del">
          <ac:chgData name="Yunus Emre Yavuz" userId="0c377b41ea0fda7e" providerId="LiveId" clId="{F682CE88-069A-4BFF-A2C2-2CF16E1A360C}" dt="2024-06-09T22:20:06.043" v="14220" actId="478"/>
          <ac:cxnSpMkLst>
            <pc:docMk/>
            <pc:sldMk cId="2312826553" sldId="321"/>
            <ac:cxnSpMk id="38" creationId="{69BAA538-837F-2B24-AE77-D284D96C4846}"/>
          </ac:cxnSpMkLst>
        </pc:cxnChg>
        <pc:cxnChg chg="del">
          <ac:chgData name="Yunus Emre Yavuz" userId="0c377b41ea0fda7e" providerId="LiveId" clId="{F682CE88-069A-4BFF-A2C2-2CF16E1A360C}" dt="2024-06-09T22:20:06.043" v="14220" actId="478"/>
          <ac:cxnSpMkLst>
            <pc:docMk/>
            <pc:sldMk cId="2312826553" sldId="321"/>
            <ac:cxnSpMk id="39" creationId="{26149B2E-FC69-33F0-B711-C66067FAD4D7}"/>
          </ac:cxnSpMkLst>
        </pc:cxnChg>
        <pc:cxnChg chg="del">
          <ac:chgData name="Yunus Emre Yavuz" userId="0c377b41ea0fda7e" providerId="LiveId" clId="{F682CE88-069A-4BFF-A2C2-2CF16E1A360C}" dt="2024-06-09T22:20:06.043" v="14220" actId="478"/>
          <ac:cxnSpMkLst>
            <pc:docMk/>
            <pc:sldMk cId="2312826553" sldId="321"/>
            <ac:cxnSpMk id="40" creationId="{ED9E7F21-BF39-8D00-A3A2-F4A4DDD1BD5F}"/>
          </ac:cxnSpMkLst>
        </pc:cxnChg>
      </pc:sldChg>
      <pc:sldChg chg="modSp add del mod">
        <pc:chgData name="Yunus Emre Yavuz" userId="0c377b41ea0fda7e" providerId="LiveId" clId="{F682CE88-069A-4BFF-A2C2-2CF16E1A360C}" dt="2024-06-01T23:54:39.023" v="10796" actId="47"/>
        <pc:sldMkLst>
          <pc:docMk/>
          <pc:sldMk cId="1476378140" sldId="322"/>
        </pc:sldMkLst>
        <pc:spChg chg="mod">
          <ac:chgData name="Yunus Emre Yavuz" userId="0c377b41ea0fda7e" providerId="LiveId" clId="{F682CE88-069A-4BFF-A2C2-2CF16E1A360C}" dt="2024-06-01T23:43:51.249" v="10422" actId="20577"/>
          <ac:spMkLst>
            <pc:docMk/>
            <pc:sldMk cId="1476378140" sldId="322"/>
            <ac:spMk id="6" creationId="{19F4BD89-01DF-51AB-6E81-BBE18781C4D7}"/>
          </ac:spMkLst>
        </pc:spChg>
      </pc:sldChg>
      <pc:sldChg chg="addSp delSp modSp add del mod modTransition">
        <pc:chgData name="Yunus Emre Yavuz" userId="0c377b41ea0fda7e" providerId="LiveId" clId="{F682CE88-069A-4BFF-A2C2-2CF16E1A360C}" dt="2024-06-11T18:57:57.885" v="17441" actId="2696"/>
        <pc:sldMkLst>
          <pc:docMk/>
          <pc:sldMk cId="2837153963" sldId="323"/>
        </pc:sldMkLst>
        <pc:spChg chg="del">
          <ac:chgData name="Yunus Emre Yavuz" userId="0c377b41ea0fda7e" providerId="LiveId" clId="{F682CE88-069A-4BFF-A2C2-2CF16E1A360C}" dt="2024-06-09T22:21:03.519" v="14269" actId="478"/>
          <ac:spMkLst>
            <pc:docMk/>
            <pc:sldMk cId="2837153963" sldId="323"/>
            <ac:spMk id="2" creationId="{39B368FF-8FE1-6706-E3F7-BAD8A88E86EE}"/>
          </ac:spMkLst>
        </pc:spChg>
        <pc:spChg chg="add del mod ord">
          <ac:chgData name="Yunus Emre Yavuz" userId="0c377b41ea0fda7e" providerId="LiveId" clId="{F682CE88-069A-4BFF-A2C2-2CF16E1A360C}" dt="2024-06-02T21:12:14.377" v="11450" actId="478"/>
          <ac:spMkLst>
            <pc:docMk/>
            <pc:sldMk cId="2837153963" sldId="323"/>
            <ac:spMk id="3" creationId="{08A6681A-43DD-F82B-02BC-F9E3B68C90FB}"/>
          </ac:spMkLst>
        </pc:spChg>
        <pc:spChg chg="mod">
          <ac:chgData name="Yunus Emre Yavuz" userId="0c377b41ea0fda7e" providerId="LiveId" clId="{F682CE88-069A-4BFF-A2C2-2CF16E1A360C}" dt="2024-06-01T23:54:47.435" v="10804"/>
          <ac:spMkLst>
            <pc:docMk/>
            <pc:sldMk cId="2837153963" sldId="323"/>
            <ac:spMk id="6" creationId="{19F4BD89-01DF-51AB-6E81-BBE18781C4D7}"/>
          </ac:spMkLst>
        </pc:spChg>
        <pc:spChg chg="mod">
          <ac:chgData name="Yunus Emre Yavuz" userId="0c377b41ea0fda7e" providerId="LiveId" clId="{F682CE88-069A-4BFF-A2C2-2CF16E1A360C}" dt="2024-06-02T00:01:25.785" v="11033"/>
          <ac:spMkLst>
            <pc:docMk/>
            <pc:sldMk cId="2837153963" sldId="323"/>
            <ac:spMk id="7" creationId="{CC7B076D-B9C1-88B2-23D3-D46DDC1A0EBF}"/>
          </ac:spMkLst>
        </pc:spChg>
        <pc:spChg chg="mod">
          <ac:chgData name="Yunus Emre Yavuz" userId="0c377b41ea0fda7e" providerId="LiveId" clId="{F682CE88-069A-4BFF-A2C2-2CF16E1A360C}" dt="2024-06-02T00:01:25.785" v="11033"/>
          <ac:spMkLst>
            <pc:docMk/>
            <pc:sldMk cId="2837153963" sldId="323"/>
            <ac:spMk id="8" creationId="{5379F7AE-3499-7A5A-95AD-E534ED9616BC}"/>
          </ac:spMkLst>
        </pc:spChg>
        <pc:spChg chg="mod">
          <ac:chgData name="Yunus Emre Yavuz" userId="0c377b41ea0fda7e" providerId="LiveId" clId="{F682CE88-069A-4BFF-A2C2-2CF16E1A360C}" dt="2024-06-02T00:01:25.785" v="11033"/>
          <ac:spMkLst>
            <pc:docMk/>
            <pc:sldMk cId="2837153963" sldId="323"/>
            <ac:spMk id="9" creationId="{B496A919-750C-626E-8493-B30E0E6589F5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19" creationId="{17120940-4415-255F-A06A-CDAA02EA770E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20" creationId="{02CD2128-577C-9A95-CCB4-776E7306B486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21" creationId="{7808BA47-9F36-7BFA-710A-9F6E6024D6B9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22" creationId="{467356CA-104F-EA82-E77E-78A1F1B9A0C7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23" creationId="{05BF35F3-3897-E028-C0E8-BC81DC2DCEDA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24" creationId="{EAA934B0-E5BD-E871-8FB3-2F784A9A362B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25" creationId="{43FCFBA6-6484-1F0B-5DAC-0BBD1C782B96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26" creationId="{D9B3431E-501D-92B9-4142-AE6E412181C6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27" creationId="{C6DBEBF1-F110-A1FC-E43F-5EF333676751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28" creationId="{9B90E0E4-12D5-E101-4BB3-1E4A223471D3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29" creationId="{BC4AED4E-4952-C88B-0A7C-B4E3B35F7573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30" creationId="{04D76637-FDA5-DB8F-0511-E4BB0F1F9162}"/>
          </ac:spMkLst>
        </pc:spChg>
        <pc:spChg chg="del mod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31" creationId="{D1A58CA3-0714-8AEF-9DC6-3903E93C654D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32" creationId="{207D2514-BEA3-FB21-B431-E09B063CD33C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33" creationId="{FB4ED2B4-FD8C-AA37-8097-C0D5A73C965D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34" creationId="{E8D88992-023A-DAF4-240D-31843D614997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35" creationId="{CCD15572-898D-1B2A-890D-3925FA3C0E9F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37" creationId="{D0DEA107-6003-DE68-81C0-09713C6807B2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38" creationId="{5BB537D2-3280-75EB-60E9-674D55C1C1D5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39" creationId="{A76BD60F-42D8-3D8A-A16D-9BF9D09186ED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40" creationId="{A53DB017-1453-44CD-8B90-8B53C3BFBDD1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41" creationId="{82A7C781-8A28-CFE6-16A5-AA977B4C9164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6-09T22:21:00.732" v="14267" actId="478"/>
          <ac:spMkLst>
            <pc:docMk/>
            <pc:sldMk cId="2837153963" sldId="323"/>
            <ac:spMk id="49" creationId="{C2A395F0-3651-AC2D-D9FD-D9C0EAD4D6B3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50" creationId="{E75F5BA5-B17B-C1D8-9619-43D8EE616711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51" creationId="{9CA1202B-1D07-E974-3532-2CB27701AE16}"/>
          </ac:spMkLst>
        </pc:spChg>
        <pc:spChg chg="mod">
          <ac:chgData name="Yunus Emre Yavuz" userId="0c377b41ea0fda7e" providerId="LiveId" clId="{F682CE88-069A-4BFF-A2C2-2CF16E1A360C}" dt="2024-06-02T00:03:40.900" v="11066"/>
          <ac:spMkLst>
            <pc:docMk/>
            <pc:sldMk cId="2837153963" sldId="323"/>
            <ac:spMk id="52" creationId="{99407C84-F7D2-41F3-C0B3-A0AFAAF9759D}"/>
          </ac:spMkLst>
        </pc:spChg>
        <pc:spChg chg="mod">
          <ac:chgData name="Yunus Emre Yavuz" userId="0c377b41ea0fda7e" providerId="LiveId" clId="{F682CE88-069A-4BFF-A2C2-2CF16E1A360C}" dt="2024-06-02T00:03:40.900" v="11066"/>
          <ac:spMkLst>
            <pc:docMk/>
            <pc:sldMk cId="2837153963" sldId="323"/>
            <ac:spMk id="53" creationId="{CAA63943-3F06-AECB-1F88-9E23B566B71B}"/>
          </ac:spMkLst>
        </pc:spChg>
        <pc:spChg chg="mod">
          <ac:chgData name="Yunus Emre Yavuz" userId="0c377b41ea0fda7e" providerId="LiveId" clId="{F682CE88-069A-4BFF-A2C2-2CF16E1A360C}" dt="2024-06-02T00:03:40.900" v="11066"/>
          <ac:spMkLst>
            <pc:docMk/>
            <pc:sldMk cId="2837153963" sldId="323"/>
            <ac:spMk id="54" creationId="{F353DFF3-3368-2551-0533-E371E88492D2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55" creationId="{C8CBFF9F-2156-350F-4287-876F2B208C23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56" creationId="{6D1A45D6-6E49-AEFA-DDF6-B1C7F91CF419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57" creationId="{F40ABAB9-442D-43DB-825C-51BF405B3255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58" creationId="{1E579DF9-AB92-3ED7-F91F-575A3B2DC027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59" creationId="{10900750-F95D-C8EE-C133-AE743D6CAE15}"/>
          </ac:spMkLst>
        </pc:spChg>
        <pc:spChg chg="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60" creationId="{CC831278-C816-6A1D-BA6D-B55F7D3CBAE1}"/>
          </ac:spMkLst>
        </pc:spChg>
        <pc:spChg chg="add mod">
          <ac:chgData name="Yunus Emre Yavuz" userId="0c377b41ea0fda7e" providerId="LiveId" clId="{F682CE88-069A-4BFF-A2C2-2CF16E1A360C}" dt="2024-06-09T22:21:01.570" v="14268"/>
          <ac:spMkLst>
            <pc:docMk/>
            <pc:sldMk cId="2837153963" sldId="323"/>
            <ac:spMk id="61" creationId="{7E7915D0-A828-2040-9ECD-019F373D96E3}"/>
          </ac:spMkLst>
        </pc:spChg>
        <pc:grpChg chg="add mod">
          <ac:chgData name="Yunus Emre Yavuz" userId="0c377b41ea0fda7e" providerId="LiveId" clId="{F682CE88-069A-4BFF-A2C2-2CF16E1A360C}" dt="2024-06-09T22:21:01.570" v="14268"/>
          <ac:grpSpMkLst>
            <pc:docMk/>
            <pc:sldMk cId="2837153963" sldId="323"/>
            <ac:grpSpMk id="3" creationId="{511CC090-00AE-C704-D73F-EF182B382B54}"/>
          </ac:grpSpMkLst>
        </pc:grpChg>
        <pc:grpChg chg="add mod">
          <ac:chgData name="Yunus Emre Yavuz" userId="0c377b41ea0fda7e" providerId="LiveId" clId="{F682CE88-069A-4BFF-A2C2-2CF16E1A360C}" dt="2024-06-02T00:01:50.085" v="11042" actId="1076"/>
          <ac:grpSpMkLst>
            <pc:docMk/>
            <pc:sldMk cId="2837153963" sldId="323"/>
            <ac:grpSpMk id="5" creationId="{42A78B29-CF63-DA8D-ED63-CB459B031689}"/>
          </ac:grpSpMkLst>
        </pc:grpChg>
        <pc:grpChg chg="mod">
          <ac:chgData name="Yunus Emre Yavuz" userId="0c377b41ea0fda7e" providerId="LiveId" clId="{F682CE88-069A-4BFF-A2C2-2CF16E1A360C}" dt="2024-06-09T22:21:01.570" v="14268"/>
          <ac:grpSpMkLst>
            <pc:docMk/>
            <pc:sldMk cId="2837153963" sldId="323"/>
            <ac:grpSpMk id="5" creationId="{AC9D6952-CCF8-8C95-B465-AB73FE467C2E}"/>
          </ac:grpSpMkLst>
        </pc:grpChg>
        <pc:grpChg chg="add mod">
          <ac:chgData name="Yunus Emre Yavuz" userId="0c377b41ea0fda7e" providerId="LiveId" clId="{F682CE88-069A-4BFF-A2C2-2CF16E1A360C}" dt="2024-06-02T00:03:44.172" v="11130" actId="1038"/>
          <ac:grpSpMkLst>
            <pc:docMk/>
            <pc:sldMk cId="2837153963" sldId="323"/>
            <ac:grpSpMk id="10" creationId="{B6C3B3CC-BF32-AC0D-E4DF-429DA4E88237}"/>
          </ac:grpSpMkLst>
        </pc:grpChg>
        <pc:grpChg chg="del">
          <ac:chgData name="Yunus Emre Yavuz" userId="0c377b41ea0fda7e" providerId="LiveId" clId="{F682CE88-069A-4BFF-A2C2-2CF16E1A360C}" dt="2024-06-01T23:55:44.729" v="10805" actId="478"/>
          <ac:grpSpMkLst>
            <pc:docMk/>
            <pc:sldMk cId="2837153963" sldId="323"/>
            <ac:grpSpMk id="11" creationId="{B636AD99-C9C2-4B8F-76E8-4054B0F2A359}"/>
          </ac:grpSpMkLst>
        </pc:grpChg>
        <pc:grpChg chg="mod">
          <ac:chgData name="Yunus Emre Yavuz" userId="0c377b41ea0fda7e" providerId="LiveId" clId="{F682CE88-069A-4BFF-A2C2-2CF16E1A360C}" dt="2024-06-09T22:21:01.570" v="14268"/>
          <ac:grpSpMkLst>
            <pc:docMk/>
            <pc:sldMk cId="2837153963" sldId="323"/>
            <ac:grpSpMk id="13" creationId="{48E67BE9-580E-FC5D-E53D-00A51A418C46}"/>
          </ac:grpSpMkLst>
        </pc:grpChg>
        <pc:grpChg chg="mod">
          <ac:chgData name="Yunus Emre Yavuz" userId="0c377b41ea0fda7e" providerId="LiveId" clId="{F682CE88-069A-4BFF-A2C2-2CF16E1A360C}" dt="2024-06-09T22:21:01.570" v="14268"/>
          <ac:grpSpMkLst>
            <pc:docMk/>
            <pc:sldMk cId="2837153963" sldId="323"/>
            <ac:grpSpMk id="14" creationId="{ECBA5FB4-2FD5-B3C0-D842-C7A9425E9B9B}"/>
          </ac:grpSpMkLst>
        </pc:grpChg>
        <pc:grpChg chg="del">
          <ac:chgData name="Yunus Emre Yavuz" userId="0c377b41ea0fda7e" providerId="LiveId" clId="{F682CE88-069A-4BFF-A2C2-2CF16E1A360C}" dt="2024-06-01T23:55:44.729" v="10805" actId="478"/>
          <ac:grpSpMkLst>
            <pc:docMk/>
            <pc:sldMk cId="2837153963" sldId="323"/>
            <ac:grpSpMk id="15" creationId="{1CBF03CB-AC1A-F2E6-2B49-2D8D85E7B9AF}"/>
          </ac:grpSpMkLst>
        </pc:grpChg>
        <pc:grpChg chg="mod">
          <ac:chgData name="Yunus Emre Yavuz" userId="0c377b41ea0fda7e" providerId="LiveId" clId="{F682CE88-069A-4BFF-A2C2-2CF16E1A360C}" dt="2024-06-09T22:21:01.570" v="14268"/>
          <ac:grpSpMkLst>
            <pc:docMk/>
            <pc:sldMk cId="2837153963" sldId="323"/>
            <ac:grpSpMk id="15" creationId="{6A79B809-3887-EC03-7A43-2016C0E111FA}"/>
          </ac:grpSpMkLst>
        </pc:grpChg>
        <pc:grpChg chg="mod">
          <ac:chgData name="Yunus Emre Yavuz" userId="0c377b41ea0fda7e" providerId="LiveId" clId="{F682CE88-069A-4BFF-A2C2-2CF16E1A360C}" dt="2024-06-09T22:21:01.570" v="14268"/>
          <ac:grpSpMkLst>
            <pc:docMk/>
            <pc:sldMk cId="2837153963" sldId="323"/>
            <ac:grpSpMk id="16" creationId="{272FDF87-56AF-5802-8D6F-E995B36B549C}"/>
          </ac:grpSpMkLst>
        </pc:grpChg>
        <pc:grpChg chg="mod">
          <ac:chgData name="Yunus Emre Yavuz" userId="0c377b41ea0fda7e" providerId="LiveId" clId="{F682CE88-069A-4BFF-A2C2-2CF16E1A360C}" dt="2024-06-09T22:21:01.570" v="14268"/>
          <ac:grpSpMkLst>
            <pc:docMk/>
            <pc:sldMk cId="2837153963" sldId="323"/>
            <ac:grpSpMk id="17" creationId="{3CC8D1FB-D67B-6D3F-B122-7FDF9789B8F4}"/>
          </ac:grpSpMkLst>
        </pc:grpChg>
        <pc:grpChg chg="mod">
          <ac:chgData name="Yunus Emre Yavuz" userId="0c377b41ea0fda7e" providerId="LiveId" clId="{F682CE88-069A-4BFF-A2C2-2CF16E1A360C}" dt="2024-06-09T22:21:01.570" v="14268"/>
          <ac:grpSpMkLst>
            <pc:docMk/>
            <pc:sldMk cId="2837153963" sldId="323"/>
            <ac:grpSpMk id="18" creationId="{5C6EFF28-318E-71C1-A710-6ACC0BC4F1A2}"/>
          </ac:grpSpMkLst>
        </pc:grpChg>
        <pc:grpChg chg="del">
          <ac:chgData name="Yunus Emre Yavuz" userId="0c377b41ea0fda7e" providerId="LiveId" clId="{F682CE88-069A-4BFF-A2C2-2CF16E1A360C}" dt="2024-06-01T23:55:44.729" v="10805" actId="478"/>
          <ac:grpSpMkLst>
            <pc:docMk/>
            <pc:sldMk cId="2837153963" sldId="323"/>
            <ac:grpSpMk id="19" creationId="{1CDB0ACF-32FE-7C0D-D8B2-4FFD65E590D3}"/>
          </ac:grpSpMkLst>
        </pc:grpChg>
        <pc:grpChg chg="del">
          <ac:chgData name="Yunus Emre Yavuz" userId="0c377b41ea0fda7e" providerId="LiveId" clId="{F682CE88-069A-4BFF-A2C2-2CF16E1A360C}" dt="2024-06-01T23:55:44.729" v="10805" actId="478"/>
          <ac:grpSpMkLst>
            <pc:docMk/>
            <pc:sldMk cId="2837153963" sldId="323"/>
            <ac:grpSpMk id="23" creationId="{F914AA10-7C61-0CA6-F620-3239C8440D8B}"/>
          </ac:grpSpMkLst>
        </pc:grpChg>
        <pc:grpChg chg="del">
          <ac:chgData name="Yunus Emre Yavuz" userId="0c377b41ea0fda7e" providerId="LiveId" clId="{F682CE88-069A-4BFF-A2C2-2CF16E1A360C}" dt="2024-06-01T23:55:45.490" v="10806" actId="478"/>
          <ac:grpSpMkLst>
            <pc:docMk/>
            <pc:sldMk cId="2837153963" sldId="323"/>
            <ac:grpSpMk id="27" creationId="{DDD44444-31A1-6ACC-9ACA-D7220E5EEC15}"/>
          </ac:grpSpMkLst>
        </pc:grpChg>
        <pc:graphicFrameChg chg="add del">
          <ac:chgData name="Yunus Emre Yavuz" userId="0c377b41ea0fda7e" providerId="LiveId" clId="{F682CE88-069A-4BFF-A2C2-2CF16E1A360C}" dt="2024-06-01T23:56:05.064" v="10808" actId="3680"/>
          <ac:graphicFrameMkLst>
            <pc:docMk/>
            <pc:sldMk cId="2837153963" sldId="323"/>
            <ac:graphicFrameMk id="3" creationId="{2BB279BA-618D-28D2-33DC-F14361DAD56A}"/>
          </ac:graphicFrameMkLst>
        </pc:graphicFrameChg>
        <pc:graphicFrameChg chg="add mod modGraphic">
          <ac:chgData name="Yunus Emre Yavuz" userId="0c377b41ea0fda7e" providerId="LiveId" clId="{F682CE88-069A-4BFF-A2C2-2CF16E1A360C}" dt="2024-06-02T21:11:56.593" v="11444" actId="14100"/>
          <ac:graphicFrameMkLst>
            <pc:docMk/>
            <pc:sldMk cId="2837153963" sldId="323"/>
            <ac:graphicFrameMk id="4" creationId="{E494757A-037F-1C67-EF47-D0A7AEE2728B}"/>
          </ac:graphicFrameMkLst>
        </pc:graphicFrameChg>
        <pc:cxnChg chg="mod">
          <ac:chgData name="Yunus Emre Yavuz" userId="0c377b41ea0fda7e" providerId="LiveId" clId="{F682CE88-069A-4BFF-A2C2-2CF16E1A360C}" dt="2024-06-09T22:21:01.570" v="14268"/>
          <ac:cxnSpMkLst>
            <pc:docMk/>
            <pc:sldMk cId="2837153963" sldId="323"/>
            <ac:cxnSpMk id="7" creationId="{CACB7F57-135A-4A7E-575C-43819CF68E7B}"/>
          </ac:cxnSpMkLst>
        </pc:cxnChg>
        <pc:cxnChg chg="mod">
          <ac:chgData name="Yunus Emre Yavuz" userId="0c377b41ea0fda7e" providerId="LiveId" clId="{F682CE88-069A-4BFF-A2C2-2CF16E1A360C}" dt="2024-06-09T22:21:01.570" v="14268"/>
          <ac:cxnSpMkLst>
            <pc:docMk/>
            <pc:sldMk cId="2837153963" sldId="323"/>
            <ac:cxnSpMk id="8" creationId="{31B39DDC-1783-E610-05C7-D02411956AB4}"/>
          </ac:cxnSpMkLst>
        </pc:cxnChg>
        <pc:cxnChg chg="mod">
          <ac:chgData name="Yunus Emre Yavuz" userId="0c377b41ea0fda7e" providerId="LiveId" clId="{F682CE88-069A-4BFF-A2C2-2CF16E1A360C}" dt="2024-06-09T22:21:01.570" v="14268"/>
          <ac:cxnSpMkLst>
            <pc:docMk/>
            <pc:sldMk cId="2837153963" sldId="323"/>
            <ac:cxnSpMk id="9" creationId="{2DD8CCB5-41DC-3C31-0BA1-6AEFF22839DE}"/>
          </ac:cxnSpMkLst>
        </pc:cxnChg>
        <pc:cxnChg chg="mod">
          <ac:chgData name="Yunus Emre Yavuz" userId="0c377b41ea0fda7e" providerId="LiveId" clId="{F682CE88-069A-4BFF-A2C2-2CF16E1A360C}" dt="2024-06-09T22:21:01.570" v="14268"/>
          <ac:cxnSpMkLst>
            <pc:docMk/>
            <pc:sldMk cId="2837153963" sldId="323"/>
            <ac:cxnSpMk id="11" creationId="{6C650E31-CB11-E6C2-4679-8484E38B7A78}"/>
          </ac:cxnSpMkLst>
        </pc:cxnChg>
        <pc:cxnChg chg="mod">
          <ac:chgData name="Yunus Emre Yavuz" userId="0c377b41ea0fda7e" providerId="LiveId" clId="{F682CE88-069A-4BFF-A2C2-2CF16E1A360C}" dt="2024-06-09T22:21:01.570" v="14268"/>
          <ac:cxnSpMkLst>
            <pc:docMk/>
            <pc:sldMk cId="2837153963" sldId="323"/>
            <ac:cxnSpMk id="12" creationId="{F0F3F0BB-A3D2-5258-B768-52A2C386043A}"/>
          </ac:cxnSpMkLst>
        </pc:cxnChg>
        <pc:cxnChg chg="del">
          <ac:chgData name="Yunus Emre Yavuz" userId="0c377b41ea0fda7e" providerId="LiveId" clId="{F682CE88-069A-4BFF-A2C2-2CF16E1A360C}" dt="2024-06-09T22:21:00.732" v="14267" actId="478"/>
          <ac:cxnSpMkLst>
            <pc:docMk/>
            <pc:sldMk cId="2837153963" sldId="323"/>
            <ac:cxnSpMk id="43" creationId="{017EE06F-B226-6DC0-CD90-71A3BA2B401F}"/>
          </ac:cxnSpMkLst>
        </pc:cxnChg>
        <pc:cxnChg chg="del">
          <ac:chgData name="Yunus Emre Yavuz" userId="0c377b41ea0fda7e" providerId="LiveId" clId="{F682CE88-069A-4BFF-A2C2-2CF16E1A360C}" dt="2024-06-09T22:21:00.732" v="14267" actId="478"/>
          <ac:cxnSpMkLst>
            <pc:docMk/>
            <pc:sldMk cId="2837153963" sldId="323"/>
            <ac:cxnSpMk id="44" creationId="{5229CF68-1C5F-7033-93F5-EFCE05CC36C3}"/>
          </ac:cxnSpMkLst>
        </pc:cxnChg>
        <pc:cxnChg chg="del">
          <ac:chgData name="Yunus Emre Yavuz" userId="0c377b41ea0fda7e" providerId="LiveId" clId="{F682CE88-069A-4BFF-A2C2-2CF16E1A360C}" dt="2024-06-09T22:21:00.732" v="14267" actId="478"/>
          <ac:cxnSpMkLst>
            <pc:docMk/>
            <pc:sldMk cId="2837153963" sldId="323"/>
            <ac:cxnSpMk id="45" creationId="{85D6D165-A300-570B-A317-5BBE0B38726D}"/>
          </ac:cxnSpMkLst>
        </pc:cxnChg>
        <pc:cxnChg chg="del">
          <ac:chgData name="Yunus Emre Yavuz" userId="0c377b41ea0fda7e" providerId="LiveId" clId="{F682CE88-069A-4BFF-A2C2-2CF16E1A360C}" dt="2024-06-09T22:21:00.732" v="14267" actId="478"/>
          <ac:cxnSpMkLst>
            <pc:docMk/>
            <pc:sldMk cId="2837153963" sldId="323"/>
            <ac:cxnSpMk id="46" creationId="{B9708083-3C6F-038F-58F8-217DF7BA4BF8}"/>
          </ac:cxnSpMkLst>
        </pc:cxnChg>
        <pc:cxnChg chg="del">
          <ac:chgData name="Yunus Emre Yavuz" userId="0c377b41ea0fda7e" providerId="LiveId" clId="{F682CE88-069A-4BFF-A2C2-2CF16E1A360C}" dt="2024-06-09T22:21:00.732" v="14267" actId="478"/>
          <ac:cxnSpMkLst>
            <pc:docMk/>
            <pc:sldMk cId="2837153963" sldId="323"/>
            <ac:cxnSpMk id="47" creationId="{B75F34D5-C0E9-7DDE-EF83-9C5CACB305A8}"/>
          </ac:cxnSpMkLst>
        </pc:cxnChg>
        <pc:cxnChg chg="del">
          <ac:chgData name="Yunus Emre Yavuz" userId="0c377b41ea0fda7e" providerId="LiveId" clId="{F682CE88-069A-4BFF-A2C2-2CF16E1A360C}" dt="2024-06-09T22:21:00.732" v="14267" actId="478"/>
          <ac:cxnSpMkLst>
            <pc:docMk/>
            <pc:sldMk cId="2837153963" sldId="323"/>
            <ac:cxnSpMk id="48" creationId="{70E3BA57-7E7A-BFD7-AA18-99266B65F8EE}"/>
          </ac:cxnSpMkLst>
        </pc:cxnChg>
      </pc:sldChg>
      <pc:sldChg chg="addSp delSp modSp add del mod chgLayout">
        <pc:chgData name="Yunus Emre Yavuz" userId="0c377b41ea0fda7e" providerId="LiveId" clId="{F682CE88-069A-4BFF-A2C2-2CF16E1A360C}" dt="2024-06-02T00:03:26.246" v="11065" actId="2696"/>
        <pc:sldMkLst>
          <pc:docMk/>
          <pc:sldMk cId="3876494116" sldId="324"/>
        </pc:sldMkLst>
        <pc:spChg chg="add del mod ord">
          <ac:chgData name="Yunus Emre Yavuz" userId="0c377b41ea0fda7e" providerId="LiveId" clId="{F682CE88-069A-4BFF-A2C2-2CF16E1A360C}" dt="2024-06-02T00:00:05.690" v="10967" actId="478"/>
          <ac:spMkLst>
            <pc:docMk/>
            <pc:sldMk cId="3876494116" sldId="324"/>
            <ac:spMk id="3" creationId="{834EC07F-D0A6-9229-751E-CF47A9E8FCD3}"/>
          </ac:spMkLst>
        </pc:spChg>
        <pc:spChg chg="mod ord">
          <ac:chgData name="Yunus Emre Yavuz" userId="0c377b41ea0fda7e" providerId="LiveId" clId="{F682CE88-069A-4BFF-A2C2-2CF16E1A360C}" dt="2024-06-01T23:59:35.419" v="10965" actId="700"/>
          <ac:spMkLst>
            <pc:docMk/>
            <pc:sldMk cId="3876494116" sldId="324"/>
            <ac:spMk id="6" creationId="{19F4BD89-01DF-51AB-6E81-BBE18781C4D7}"/>
          </ac:spMkLst>
        </pc:spChg>
        <pc:spChg chg="mod">
          <ac:chgData name="Yunus Emre Yavuz" userId="0c377b41ea0fda7e" providerId="LiveId" clId="{F682CE88-069A-4BFF-A2C2-2CF16E1A360C}" dt="2024-06-02T00:00:04.509" v="10966"/>
          <ac:spMkLst>
            <pc:docMk/>
            <pc:sldMk cId="3876494116" sldId="324"/>
            <ac:spMk id="7" creationId="{D4555A99-3EE7-0417-5B12-F14229BBC5A2}"/>
          </ac:spMkLst>
        </pc:spChg>
        <pc:spChg chg="mod">
          <ac:chgData name="Yunus Emre Yavuz" userId="0c377b41ea0fda7e" providerId="LiveId" clId="{F682CE88-069A-4BFF-A2C2-2CF16E1A360C}" dt="2024-06-02T00:01:14.655" v="11032" actId="20577"/>
          <ac:spMkLst>
            <pc:docMk/>
            <pc:sldMk cId="3876494116" sldId="324"/>
            <ac:spMk id="8" creationId="{05A3D410-849D-7710-6A90-C9AD52CD90A3}"/>
          </ac:spMkLst>
        </pc:spChg>
        <pc:spChg chg="mod">
          <ac:chgData name="Yunus Emre Yavuz" userId="0c377b41ea0fda7e" providerId="LiveId" clId="{F682CE88-069A-4BFF-A2C2-2CF16E1A360C}" dt="2024-06-02T00:01:02.922" v="11016" actId="20577"/>
          <ac:spMkLst>
            <pc:docMk/>
            <pc:sldMk cId="3876494116" sldId="324"/>
            <ac:spMk id="9" creationId="{F72376D3-475C-279A-8146-3AD19A0D2E3A}"/>
          </ac:spMkLst>
        </pc:spChg>
        <pc:spChg chg="mod">
          <ac:chgData name="Yunus Emre Yavuz" userId="0c377b41ea0fda7e" providerId="LiveId" clId="{F682CE88-069A-4BFF-A2C2-2CF16E1A360C}" dt="2024-06-02T00:00:18.477" v="10993"/>
          <ac:spMkLst>
            <pc:docMk/>
            <pc:sldMk cId="3876494116" sldId="324"/>
            <ac:spMk id="11" creationId="{4349A6C9-F369-BB0D-C83B-842BF1C0C16A}"/>
          </ac:spMkLst>
        </pc:spChg>
        <pc:spChg chg="mod">
          <ac:chgData name="Yunus Emre Yavuz" userId="0c377b41ea0fda7e" providerId="LiveId" clId="{F682CE88-069A-4BFF-A2C2-2CF16E1A360C}" dt="2024-06-02T00:00:18.477" v="10993"/>
          <ac:spMkLst>
            <pc:docMk/>
            <pc:sldMk cId="3876494116" sldId="324"/>
            <ac:spMk id="12" creationId="{DBC56590-EDAE-F9AF-794F-910A053414BE}"/>
          </ac:spMkLst>
        </pc:spChg>
        <pc:spChg chg="mod">
          <ac:chgData name="Yunus Emre Yavuz" userId="0c377b41ea0fda7e" providerId="LiveId" clId="{F682CE88-069A-4BFF-A2C2-2CF16E1A360C}" dt="2024-06-02T00:00:18.477" v="10993"/>
          <ac:spMkLst>
            <pc:docMk/>
            <pc:sldMk cId="3876494116" sldId="324"/>
            <ac:spMk id="13" creationId="{B9E3FEFF-FCEE-60CB-C26B-C07F93131241}"/>
          </ac:spMkLst>
        </pc:spChg>
        <pc:grpChg chg="add del mod">
          <ac:chgData name="Yunus Emre Yavuz" userId="0c377b41ea0fda7e" providerId="LiveId" clId="{F682CE88-069A-4BFF-A2C2-2CF16E1A360C}" dt="2024-06-02T00:03:04.778" v="11059" actId="21"/>
          <ac:grpSpMkLst>
            <pc:docMk/>
            <pc:sldMk cId="3876494116" sldId="324"/>
            <ac:grpSpMk id="5" creationId="{1019017F-A32F-37C1-8D86-0E3C4D49A005}"/>
          </ac:grpSpMkLst>
        </pc:grpChg>
        <pc:grpChg chg="add mod">
          <ac:chgData name="Yunus Emre Yavuz" userId="0c377b41ea0fda7e" providerId="LiveId" clId="{F682CE88-069A-4BFF-A2C2-2CF16E1A360C}" dt="2024-06-02T00:00:18.477" v="10993"/>
          <ac:grpSpMkLst>
            <pc:docMk/>
            <pc:sldMk cId="3876494116" sldId="324"/>
            <ac:grpSpMk id="10" creationId="{B22A7CDF-44D4-F72B-E54D-C11D6C967343}"/>
          </ac:grpSpMkLst>
        </pc:grpChg>
        <pc:graphicFrameChg chg="del">
          <ac:chgData name="Yunus Emre Yavuz" userId="0c377b41ea0fda7e" providerId="LiveId" clId="{F682CE88-069A-4BFF-A2C2-2CF16E1A360C}" dt="2024-06-01T23:59:31.650" v="10964" actId="478"/>
          <ac:graphicFrameMkLst>
            <pc:docMk/>
            <pc:sldMk cId="3876494116" sldId="324"/>
            <ac:graphicFrameMk id="4" creationId="{E494757A-037F-1C67-EF47-D0A7AEE2728B}"/>
          </ac:graphicFrameMkLst>
        </pc:graphicFrameChg>
      </pc:sldChg>
      <pc:sldChg chg="addSp delSp modSp add mod modTransition">
        <pc:chgData name="Yunus Emre Yavuz" userId="0c377b41ea0fda7e" providerId="LiveId" clId="{F682CE88-069A-4BFF-A2C2-2CF16E1A360C}" dt="2024-06-24T19:11:43.778" v="21803" actId="1076"/>
        <pc:sldMkLst>
          <pc:docMk/>
          <pc:sldMk cId="4060434461" sldId="325"/>
        </pc:sldMkLst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2" creationId="{39B368FF-8FE1-6706-E3F7-BAD8A88E86EE}"/>
          </ac:spMkLst>
        </pc:spChg>
        <pc:spChg chg="mod">
          <ac:chgData name="Yunus Emre Yavuz" userId="0c377b41ea0fda7e" providerId="LiveId" clId="{F682CE88-069A-4BFF-A2C2-2CF16E1A360C}" dt="2024-06-23T13:00:12.155" v="20509" actId="20577"/>
          <ac:spMkLst>
            <pc:docMk/>
            <pc:sldMk cId="4060434461" sldId="325"/>
            <ac:spMk id="6" creationId="{19F4BD89-01DF-51AB-6E81-BBE18781C4D7}"/>
          </ac:spMkLst>
        </pc:spChg>
        <pc:spChg chg="mod">
          <ac:chgData name="Yunus Emre Yavuz" userId="0c377b41ea0fda7e" providerId="LiveId" clId="{F682CE88-069A-4BFF-A2C2-2CF16E1A360C}" dt="2024-06-02T00:03:05.836" v="11060"/>
          <ac:spMkLst>
            <pc:docMk/>
            <pc:sldMk cId="4060434461" sldId="325"/>
            <ac:spMk id="7" creationId="{D4555A99-3EE7-0417-5B12-F14229BBC5A2}"/>
          </ac:spMkLst>
        </pc:spChg>
        <pc:spChg chg="mod">
          <ac:chgData name="Yunus Emre Yavuz" userId="0c377b41ea0fda7e" providerId="LiveId" clId="{F682CE88-069A-4BFF-A2C2-2CF16E1A360C}" dt="2024-06-24T09:56:56.342" v="21470" actId="20577"/>
          <ac:spMkLst>
            <pc:docMk/>
            <pc:sldMk cId="4060434461" sldId="325"/>
            <ac:spMk id="8" creationId="{05A3D410-849D-7710-6A90-C9AD52CD90A3}"/>
          </ac:spMkLst>
        </pc:spChg>
        <pc:spChg chg="mod">
          <ac:chgData name="Yunus Emre Yavuz" userId="0c377b41ea0fda7e" providerId="LiveId" clId="{F682CE88-069A-4BFF-A2C2-2CF16E1A360C}" dt="2024-06-02T00:03:17.053" v="11064" actId="403"/>
          <ac:spMkLst>
            <pc:docMk/>
            <pc:sldMk cId="4060434461" sldId="325"/>
            <ac:spMk id="9" creationId="{F72376D3-475C-279A-8146-3AD19A0D2E3A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22" creationId="{C0A71793-793B-9281-0FBD-EA71B69D87E2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23" creationId="{9DE803B4-F784-41A0-E381-274603C9D294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24" creationId="{BDE2F583-BE04-4F9A-37B6-FBC0C2BE0399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25" creationId="{827BD7D8-25EC-CC35-6753-9DE95C47EA0B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26" creationId="{C5043317-DFEA-BD80-6FB7-D0A2C66DD58E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27" creationId="{61E46BDC-9DBF-30BF-94A4-7E314DD433E1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28" creationId="{3C82348E-F3A0-8DB4-B936-FC0B369447EB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29" creationId="{BC4AED4E-4952-C88B-0A7C-B4E3B35F7573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30" creationId="{04D76637-FDA5-DB8F-0511-E4BB0F1F9162}"/>
          </ac:spMkLst>
        </pc:spChg>
        <pc:spChg chg="del mod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31" creationId="{D1A58CA3-0714-8AEF-9DC6-3903E93C654D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32" creationId="{207D2514-BEA3-FB21-B431-E09B063CD33C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33" creationId="{FB4ED2B4-FD8C-AA37-8097-C0D5A73C965D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34" creationId="{E8D88992-023A-DAF4-240D-31843D614997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35" creationId="{CCD15572-898D-1B2A-890D-3925FA3C0E9F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36" creationId="{BE65A0C7-F220-85A9-D694-1CBADA522F2F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37" creationId="{D0DEA107-6003-DE68-81C0-09713C6807B2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38" creationId="{5BB537D2-3280-75EB-60E9-674D55C1C1D5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39" creationId="{A76BD60F-42D8-3D8A-A16D-9BF9D09186ED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40" creationId="{A53DB017-1453-44CD-8B90-8B53C3BFBDD1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41" creationId="{82A7C781-8A28-CFE6-16A5-AA977B4C9164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6-09T22:21:06.566" v="14270" actId="478"/>
          <ac:spMkLst>
            <pc:docMk/>
            <pc:sldMk cId="4060434461" sldId="325"/>
            <ac:spMk id="49" creationId="{C2A395F0-3651-AC2D-D9FD-D9C0EAD4D6B3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50" creationId="{9E8D81C5-5808-218F-99C2-CC631215ACFC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51" creationId="{D8A25935-4845-F8C0-C447-4944A256436B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52" creationId="{AE53BA1D-A4B3-50E8-9A21-4E246122EA90}"/>
          </ac:spMkLst>
        </pc:spChg>
        <pc:spChg chg="mod">
          <ac:chgData name="Yunus Emre Yavuz" userId="0c377b41ea0fda7e" providerId="LiveId" clId="{F682CE88-069A-4BFF-A2C2-2CF16E1A360C}" dt="2024-06-22T20:36:49.174" v="20450"/>
          <ac:spMkLst>
            <pc:docMk/>
            <pc:sldMk cId="4060434461" sldId="325"/>
            <ac:spMk id="53" creationId="{EF99593A-6A47-63CE-7DA7-C577061A8BDE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54" creationId="{D9EB8E8F-883C-5002-DD5A-BA8369025D2D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55" creationId="{C80E2EAF-09E6-F0DB-8130-B854F74B43F7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56" creationId="{18ABAC17-4D3C-B77D-85EF-65D054157E38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57" creationId="{C69B4DA6-16DD-5175-57C5-2A4BCC4645C6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58" creationId="{73C8287D-ACEA-7343-25E2-3C472B329DC2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59" creationId="{09493F60-2ACB-1B74-50E9-3762C026935D}"/>
          </ac:spMkLst>
        </pc:spChg>
        <pc:spChg chg="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60" creationId="{B23D1157-2B84-55DF-2C2A-73540C7372AB}"/>
          </ac:spMkLst>
        </pc:spChg>
        <pc:spChg chg="add mod">
          <ac:chgData name="Yunus Emre Yavuz" userId="0c377b41ea0fda7e" providerId="LiveId" clId="{F682CE88-069A-4BFF-A2C2-2CF16E1A360C}" dt="2024-06-09T22:21:07.359" v="14271"/>
          <ac:spMkLst>
            <pc:docMk/>
            <pc:sldMk cId="4060434461" sldId="325"/>
            <ac:spMk id="61" creationId="{00AAC8F2-9AA2-7FA9-6B44-ACF973B35F86}"/>
          </ac:spMkLst>
        </pc:spChg>
        <pc:grpChg chg="add mod">
          <ac:chgData name="Yunus Emre Yavuz" userId="0c377b41ea0fda7e" providerId="LiveId" clId="{F682CE88-069A-4BFF-A2C2-2CF16E1A360C}" dt="2024-06-09T22:21:07.359" v="14271"/>
          <ac:grpSpMkLst>
            <pc:docMk/>
            <pc:sldMk cId="4060434461" sldId="325"/>
            <ac:grpSpMk id="3" creationId="{7021C402-80B7-5616-3245-1407A4511403}"/>
          </ac:grpSpMkLst>
        </pc:grpChg>
        <pc:grpChg chg="add mod">
          <ac:chgData name="Yunus Emre Yavuz" userId="0c377b41ea0fda7e" providerId="LiveId" clId="{F682CE88-069A-4BFF-A2C2-2CF16E1A360C}" dt="2024-06-24T19:11:43.778" v="21803" actId="1076"/>
          <ac:grpSpMkLst>
            <pc:docMk/>
            <pc:sldMk cId="4060434461" sldId="325"/>
            <ac:grpSpMk id="5" creationId="{1019017F-A32F-37C1-8D86-0E3C4D49A005}"/>
          </ac:grpSpMkLst>
        </pc:grpChg>
        <pc:grpChg chg="mod">
          <ac:chgData name="Yunus Emre Yavuz" userId="0c377b41ea0fda7e" providerId="LiveId" clId="{F682CE88-069A-4BFF-A2C2-2CF16E1A360C}" dt="2024-06-09T22:21:07.359" v="14271"/>
          <ac:grpSpMkLst>
            <pc:docMk/>
            <pc:sldMk cId="4060434461" sldId="325"/>
            <ac:grpSpMk id="10" creationId="{A7057068-B1FC-AEEE-3787-6F8BBBE3E18B}"/>
          </ac:grpSpMkLst>
        </pc:grpChg>
        <pc:grpChg chg="mod">
          <ac:chgData name="Yunus Emre Yavuz" userId="0c377b41ea0fda7e" providerId="LiveId" clId="{F682CE88-069A-4BFF-A2C2-2CF16E1A360C}" dt="2024-06-09T22:21:07.359" v="14271"/>
          <ac:grpSpMkLst>
            <pc:docMk/>
            <pc:sldMk cId="4060434461" sldId="325"/>
            <ac:grpSpMk id="16" creationId="{70F238F7-D944-D84F-5C3D-3B828E4F1BF9}"/>
          </ac:grpSpMkLst>
        </pc:grpChg>
        <pc:grpChg chg="mod">
          <ac:chgData name="Yunus Emre Yavuz" userId="0c377b41ea0fda7e" providerId="LiveId" clId="{F682CE88-069A-4BFF-A2C2-2CF16E1A360C}" dt="2024-06-09T22:21:07.359" v="14271"/>
          <ac:grpSpMkLst>
            <pc:docMk/>
            <pc:sldMk cId="4060434461" sldId="325"/>
            <ac:grpSpMk id="17" creationId="{ABD8F7D7-5761-7219-F8A2-ECC96A338F29}"/>
          </ac:grpSpMkLst>
        </pc:grpChg>
        <pc:grpChg chg="mod">
          <ac:chgData name="Yunus Emre Yavuz" userId="0c377b41ea0fda7e" providerId="LiveId" clId="{F682CE88-069A-4BFF-A2C2-2CF16E1A360C}" dt="2024-06-09T22:21:07.359" v="14271"/>
          <ac:grpSpMkLst>
            <pc:docMk/>
            <pc:sldMk cId="4060434461" sldId="325"/>
            <ac:grpSpMk id="18" creationId="{3793C36C-AC9D-CFBF-5F95-E46F76999108}"/>
          </ac:grpSpMkLst>
        </pc:grpChg>
        <pc:grpChg chg="mod">
          <ac:chgData name="Yunus Emre Yavuz" userId="0c377b41ea0fda7e" providerId="LiveId" clId="{F682CE88-069A-4BFF-A2C2-2CF16E1A360C}" dt="2024-06-09T22:21:07.359" v="14271"/>
          <ac:grpSpMkLst>
            <pc:docMk/>
            <pc:sldMk cId="4060434461" sldId="325"/>
            <ac:grpSpMk id="19" creationId="{75DB67FE-5785-82D8-0833-FA8758453D2C}"/>
          </ac:grpSpMkLst>
        </pc:grpChg>
        <pc:grpChg chg="mod">
          <ac:chgData name="Yunus Emre Yavuz" userId="0c377b41ea0fda7e" providerId="LiveId" clId="{F682CE88-069A-4BFF-A2C2-2CF16E1A360C}" dt="2024-06-09T22:21:07.359" v="14271"/>
          <ac:grpSpMkLst>
            <pc:docMk/>
            <pc:sldMk cId="4060434461" sldId="325"/>
            <ac:grpSpMk id="20" creationId="{ED47F0B5-8878-F6B0-F989-BC23B3AAE790}"/>
          </ac:grpSpMkLst>
        </pc:grpChg>
        <pc:grpChg chg="mod">
          <ac:chgData name="Yunus Emre Yavuz" userId="0c377b41ea0fda7e" providerId="LiveId" clId="{F682CE88-069A-4BFF-A2C2-2CF16E1A360C}" dt="2024-06-09T22:21:07.359" v="14271"/>
          <ac:grpSpMkLst>
            <pc:docMk/>
            <pc:sldMk cId="4060434461" sldId="325"/>
            <ac:grpSpMk id="21" creationId="{3908DB87-ACD1-7076-27C7-82E742F88BD4}"/>
          </ac:grpSpMkLst>
        </pc:grpChg>
        <pc:graphicFrameChg chg="mod modGraphic">
          <ac:chgData name="Yunus Emre Yavuz" userId="0c377b41ea0fda7e" providerId="LiveId" clId="{F682CE88-069A-4BFF-A2C2-2CF16E1A360C}" dt="2024-06-24T19:11:42.710" v="21802" actId="1076"/>
          <ac:graphicFrameMkLst>
            <pc:docMk/>
            <pc:sldMk cId="4060434461" sldId="325"/>
            <ac:graphicFrameMk id="4" creationId="{E494757A-037F-1C67-EF47-D0A7AEE2728B}"/>
          </ac:graphicFrameMkLst>
        </pc:graphicFrameChg>
        <pc:cxnChg chg="mod">
          <ac:chgData name="Yunus Emre Yavuz" userId="0c377b41ea0fda7e" providerId="LiveId" clId="{F682CE88-069A-4BFF-A2C2-2CF16E1A360C}" dt="2024-06-09T22:21:07.359" v="14271"/>
          <ac:cxnSpMkLst>
            <pc:docMk/>
            <pc:sldMk cId="4060434461" sldId="325"/>
            <ac:cxnSpMk id="11" creationId="{374BC388-7ECD-F960-D733-3B2787B1E5C5}"/>
          </ac:cxnSpMkLst>
        </pc:cxnChg>
        <pc:cxnChg chg="mod">
          <ac:chgData name="Yunus Emre Yavuz" userId="0c377b41ea0fda7e" providerId="LiveId" clId="{F682CE88-069A-4BFF-A2C2-2CF16E1A360C}" dt="2024-06-09T22:21:07.359" v="14271"/>
          <ac:cxnSpMkLst>
            <pc:docMk/>
            <pc:sldMk cId="4060434461" sldId="325"/>
            <ac:cxnSpMk id="12" creationId="{927794A6-5622-61D4-2309-3E972CC386E5}"/>
          </ac:cxnSpMkLst>
        </pc:cxnChg>
        <pc:cxnChg chg="mod">
          <ac:chgData name="Yunus Emre Yavuz" userId="0c377b41ea0fda7e" providerId="LiveId" clId="{F682CE88-069A-4BFF-A2C2-2CF16E1A360C}" dt="2024-06-09T22:21:07.359" v="14271"/>
          <ac:cxnSpMkLst>
            <pc:docMk/>
            <pc:sldMk cId="4060434461" sldId="325"/>
            <ac:cxnSpMk id="13" creationId="{C6D64997-C15F-1EA7-6284-0B3124CB05A5}"/>
          </ac:cxnSpMkLst>
        </pc:cxnChg>
        <pc:cxnChg chg="mod">
          <ac:chgData name="Yunus Emre Yavuz" userId="0c377b41ea0fda7e" providerId="LiveId" clId="{F682CE88-069A-4BFF-A2C2-2CF16E1A360C}" dt="2024-06-09T22:21:07.359" v="14271"/>
          <ac:cxnSpMkLst>
            <pc:docMk/>
            <pc:sldMk cId="4060434461" sldId="325"/>
            <ac:cxnSpMk id="14" creationId="{57C43443-92AF-8EC8-733D-1212ACD30D93}"/>
          </ac:cxnSpMkLst>
        </pc:cxnChg>
        <pc:cxnChg chg="mod">
          <ac:chgData name="Yunus Emre Yavuz" userId="0c377b41ea0fda7e" providerId="LiveId" clId="{F682CE88-069A-4BFF-A2C2-2CF16E1A360C}" dt="2024-06-09T22:21:07.359" v="14271"/>
          <ac:cxnSpMkLst>
            <pc:docMk/>
            <pc:sldMk cId="4060434461" sldId="325"/>
            <ac:cxnSpMk id="15" creationId="{FE408346-A653-96F0-6FDA-62383F068D70}"/>
          </ac:cxnSpMkLst>
        </pc:cxnChg>
        <pc:cxnChg chg="del">
          <ac:chgData name="Yunus Emre Yavuz" userId="0c377b41ea0fda7e" providerId="LiveId" clId="{F682CE88-069A-4BFF-A2C2-2CF16E1A360C}" dt="2024-06-09T22:21:06.566" v="14270" actId="478"/>
          <ac:cxnSpMkLst>
            <pc:docMk/>
            <pc:sldMk cId="4060434461" sldId="325"/>
            <ac:cxnSpMk id="43" creationId="{017EE06F-B226-6DC0-CD90-71A3BA2B401F}"/>
          </ac:cxnSpMkLst>
        </pc:cxnChg>
        <pc:cxnChg chg="del">
          <ac:chgData name="Yunus Emre Yavuz" userId="0c377b41ea0fda7e" providerId="LiveId" clId="{F682CE88-069A-4BFF-A2C2-2CF16E1A360C}" dt="2024-06-09T22:21:06.566" v="14270" actId="478"/>
          <ac:cxnSpMkLst>
            <pc:docMk/>
            <pc:sldMk cId="4060434461" sldId="325"/>
            <ac:cxnSpMk id="44" creationId="{5229CF68-1C5F-7033-93F5-EFCE05CC36C3}"/>
          </ac:cxnSpMkLst>
        </pc:cxnChg>
        <pc:cxnChg chg="del">
          <ac:chgData name="Yunus Emre Yavuz" userId="0c377b41ea0fda7e" providerId="LiveId" clId="{F682CE88-069A-4BFF-A2C2-2CF16E1A360C}" dt="2024-06-09T22:21:06.566" v="14270" actId="478"/>
          <ac:cxnSpMkLst>
            <pc:docMk/>
            <pc:sldMk cId="4060434461" sldId="325"/>
            <ac:cxnSpMk id="45" creationId="{85D6D165-A300-570B-A317-5BBE0B38726D}"/>
          </ac:cxnSpMkLst>
        </pc:cxnChg>
        <pc:cxnChg chg="del">
          <ac:chgData name="Yunus Emre Yavuz" userId="0c377b41ea0fda7e" providerId="LiveId" clId="{F682CE88-069A-4BFF-A2C2-2CF16E1A360C}" dt="2024-06-09T22:21:06.566" v="14270" actId="478"/>
          <ac:cxnSpMkLst>
            <pc:docMk/>
            <pc:sldMk cId="4060434461" sldId="325"/>
            <ac:cxnSpMk id="46" creationId="{B9708083-3C6F-038F-58F8-217DF7BA4BF8}"/>
          </ac:cxnSpMkLst>
        </pc:cxnChg>
        <pc:cxnChg chg="del">
          <ac:chgData name="Yunus Emre Yavuz" userId="0c377b41ea0fda7e" providerId="LiveId" clId="{F682CE88-069A-4BFF-A2C2-2CF16E1A360C}" dt="2024-06-09T22:21:06.566" v="14270" actId="478"/>
          <ac:cxnSpMkLst>
            <pc:docMk/>
            <pc:sldMk cId="4060434461" sldId="325"/>
            <ac:cxnSpMk id="47" creationId="{B75F34D5-C0E9-7DDE-EF83-9C5CACB305A8}"/>
          </ac:cxnSpMkLst>
        </pc:cxnChg>
        <pc:cxnChg chg="del">
          <ac:chgData name="Yunus Emre Yavuz" userId="0c377b41ea0fda7e" providerId="LiveId" clId="{F682CE88-069A-4BFF-A2C2-2CF16E1A360C}" dt="2024-06-09T22:21:06.566" v="14270" actId="478"/>
          <ac:cxnSpMkLst>
            <pc:docMk/>
            <pc:sldMk cId="4060434461" sldId="325"/>
            <ac:cxnSpMk id="48" creationId="{70E3BA57-7E7A-BFD7-AA18-99266B65F8EE}"/>
          </ac:cxnSpMkLst>
        </pc:cxnChg>
      </pc:sldChg>
      <pc:sldChg chg="addSp delSp modSp add mod modTransition">
        <pc:chgData name="Yunus Emre Yavuz" userId="0c377b41ea0fda7e" providerId="LiveId" clId="{F682CE88-069A-4BFF-A2C2-2CF16E1A360C}" dt="2024-06-24T19:11:56.735" v="21805" actId="1076"/>
        <pc:sldMkLst>
          <pc:docMk/>
          <pc:sldMk cId="907267696" sldId="326"/>
        </pc:sldMkLst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2" creationId="{39B368FF-8FE1-6706-E3F7-BAD8A88E86EE}"/>
          </ac:spMkLst>
        </pc:spChg>
        <pc:spChg chg="mod">
          <ac:chgData name="Yunus Emre Yavuz" userId="0c377b41ea0fda7e" providerId="LiveId" clId="{F682CE88-069A-4BFF-A2C2-2CF16E1A360C}" dt="2024-06-23T14:21:06.199" v="21084" actId="20577"/>
          <ac:spMkLst>
            <pc:docMk/>
            <pc:sldMk cId="907267696" sldId="326"/>
            <ac:spMk id="6" creationId="{19F4BD89-01DF-51AB-6E81-BBE18781C4D7}"/>
          </ac:spMkLst>
        </pc:spChg>
        <pc:spChg chg="mod">
          <ac:chgData name="Yunus Emre Yavuz" userId="0c377b41ea0fda7e" providerId="LiveId" clId="{F682CE88-069A-4BFF-A2C2-2CF16E1A360C}" dt="2024-06-02T12:59:50.777" v="11206" actId="20577"/>
          <ac:spMkLst>
            <pc:docMk/>
            <pc:sldMk cId="907267696" sldId="326"/>
            <ac:spMk id="8" creationId="{05A3D410-849D-7710-6A90-C9AD52CD90A3}"/>
          </ac:spMkLst>
        </pc:spChg>
        <pc:spChg chg="mod">
          <ac:chgData name="Yunus Emre Yavuz" userId="0c377b41ea0fda7e" providerId="LiveId" clId="{F682CE88-069A-4BFF-A2C2-2CF16E1A360C}" dt="2024-06-02T13:00:34.460" v="11229" actId="20577"/>
          <ac:spMkLst>
            <pc:docMk/>
            <pc:sldMk cId="907267696" sldId="326"/>
            <ac:spMk id="9" creationId="{F72376D3-475C-279A-8146-3AD19A0D2E3A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21" creationId="{4E6A5D28-A214-9A24-8BFC-DA5250649E02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22" creationId="{532A8DE8-D7C8-9579-D342-BC4DC103C710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23" creationId="{0536F008-FE0E-3891-378A-07D27705ABF1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24" creationId="{3250C0A0-6180-8C79-9A38-09483D516A2D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25" creationId="{EC3BFE51-9374-8B38-FB68-11749DF8220C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26" creationId="{CDD55F94-2F01-9C98-2F32-DBB372B0AF35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27" creationId="{6C2A214A-FC71-D9DB-1116-EB2601AEBF1D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28" creationId="{D2D61306-3A2D-DAB3-A135-1B5AEBD2AA58}"/>
          </ac:spMkLst>
        </pc:spChg>
        <pc:spChg chg="mod">
          <ac:chgData name="Yunus Emre Yavuz" userId="0c377b41ea0fda7e" providerId="LiveId" clId="{F682CE88-069A-4BFF-A2C2-2CF16E1A360C}" dt="2024-06-11T18:56:43.609" v="17434"/>
          <ac:spMkLst>
            <pc:docMk/>
            <pc:sldMk cId="907267696" sldId="326"/>
            <ac:spMk id="29" creationId="{0E7166E0-D206-C160-11E9-3CE58648709D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29" creationId="{BC4AED4E-4952-C88B-0A7C-B4E3B35F7573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30" creationId="{04D76637-FDA5-DB8F-0511-E4BB0F1F9162}"/>
          </ac:spMkLst>
        </pc:spChg>
        <pc:spChg chg="mod">
          <ac:chgData name="Yunus Emre Yavuz" userId="0c377b41ea0fda7e" providerId="LiveId" clId="{F682CE88-069A-4BFF-A2C2-2CF16E1A360C}" dt="2024-06-11T18:56:43.609" v="17434"/>
          <ac:spMkLst>
            <pc:docMk/>
            <pc:sldMk cId="907267696" sldId="326"/>
            <ac:spMk id="30" creationId="{B8945E0F-0904-424C-30A1-67464B6380FA}"/>
          </ac:spMkLst>
        </pc:spChg>
        <pc:spChg chg="mod">
          <ac:chgData name="Yunus Emre Yavuz" userId="0c377b41ea0fda7e" providerId="LiveId" clId="{F682CE88-069A-4BFF-A2C2-2CF16E1A360C}" dt="2024-06-11T18:56:43.609" v="17434"/>
          <ac:spMkLst>
            <pc:docMk/>
            <pc:sldMk cId="907267696" sldId="326"/>
            <ac:spMk id="31" creationId="{2B9220DB-038F-6758-9471-6A6F0C66B54E}"/>
          </ac:spMkLst>
        </pc:spChg>
        <pc:spChg chg="del mod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31" creationId="{D1A58CA3-0714-8AEF-9DC6-3903E93C654D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32" creationId="{207D2514-BEA3-FB21-B431-E09B063CD33C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33" creationId="{FB4ED2B4-FD8C-AA37-8097-C0D5A73C965D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34" creationId="{E8D88992-023A-DAF4-240D-31843D614997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35" creationId="{CCD15572-898D-1B2A-890D-3925FA3C0E9F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36" creationId="{BE65A0C7-F220-85A9-D694-1CBADA522F2F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37" creationId="{D0DEA107-6003-DE68-81C0-09713C6807B2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38" creationId="{5BB537D2-3280-75EB-60E9-674D55C1C1D5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39" creationId="{A76BD60F-42D8-3D8A-A16D-9BF9D09186ED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40" creationId="{A53DB017-1453-44CD-8B90-8B53C3BFBDD1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41" creationId="{82A7C781-8A28-CFE6-16A5-AA977B4C9164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6-09T22:21:12.954" v="14274" actId="478"/>
          <ac:spMkLst>
            <pc:docMk/>
            <pc:sldMk cId="907267696" sldId="326"/>
            <ac:spMk id="49" creationId="{C2A395F0-3651-AC2D-D9FD-D9C0EAD4D6B3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50" creationId="{FA6A4852-418B-6982-9935-48AB9E34D91E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51" creationId="{856B85BC-C395-9910-46A8-05C582C781F6}"/>
          </ac:spMkLst>
        </pc:spChg>
        <pc:spChg chg="mod">
          <ac:chgData name="Yunus Emre Yavuz" userId="0c377b41ea0fda7e" providerId="LiveId" clId="{F682CE88-069A-4BFF-A2C2-2CF16E1A360C}" dt="2024-06-22T20:36:50.855" v="20451"/>
          <ac:spMkLst>
            <pc:docMk/>
            <pc:sldMk cId="907267696" sldId="326"/>
            <ac:spMk id="52" creationId="{6A103890-B2D8-477F-6794-214E8BF7A7C0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53" creationId="{F5344AE2-1FB2-76A4-8BB4-001D723C3FF4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54" creationId="{6E3A9B57-2E87-39C4-C964-05C4F7A1B1A8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55" creationId="{1F4DD3D7-D93C-531B-0E50-5A1A8D9BC2EC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56" creationId="{35BD1BFB-EE6F-E3B2-F66B-7B872207E4DA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57" creationId="{24378B74-6D8E-807D-A7CD-449A42313BD6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58" creationId="{DB7B6BB8-AFB1-B31D-E777-16A5859CB2FD}"/>
          </ac:spMkLst>
        </pc:spChg>
        <pc:spChg chg="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59" creationId="{28D2C343-2127-78CA-007C-8C9B5FA70DB8}"/>
          </ac:spMkLst>
        </pc:spChg>
        <pc:spChg chg="add mod">
          <ac:chgData name="Yunus Emre Yavuz" userId="0c377b41ea0fda7e" providerId="LiveId" clId="{F682CE88-069A-4BFF-A2C2-2CF16E1A360C}" dt="2024-06-09T22:21:13.757" v="14275"/>
          <ac:spMkLst>
            <pc:docMk/>
            <pc:sldMk cId="907267696" sldId="326"/>
            <ac:spMk id="60" creationId="{BB194D44-0592-FDF4-6F3E-1608FA610F89}"/>
          </ac:spMkLst>
        </pc:spChg>
        <pc:grpChg chg="add mod">
          <ac:chgData name="Yunus Emre Yavuz" userId="0c377b41ea0fda7e" providerId="LiveId" clId="{F682CE88-069A-4BFF-A2C2-2CF16E1A360C}" dt="2024-06-24T19:11:53.766" v="21804" actId="1076"/>
          <ac:grpSpMkLst>
            <pc:docMk/>
            <pc:sldMk cId="907267696" sldId="326"/>
            <ac:grpSpMk id="2" creationId="{3B40CB32-83A9-D001-C0E4-C1B2A18F36A8}"/>
          </ac:grpSpMkLst>
        </pc:grpChg>
        <pc:grpChg chg="add mod">
          <ac:chgData name="Yunus Emre Yavuz" userId="0c377b41ea0fda7e" providerId="LiveId" clId="{F682CE88-069A-4BFF-A2C2-2CF16E1A360C}" dt="2024-06-09T22:21:13.757" v="14275"/>
          <ac:grpSpMkLst>
            <pc:docMk/>
            <pc:sldMk cId="907267696" sldId="326"/>
            <ac:grpSpMk id="3" creationId="{6E9970C0-01F9-F54C-A1A8-1E7FFF3A925F}"/>
          </ac:grpSpMkLst>
        </pc:grpChg>
        <pc:grpChg chg="mod">
          <ac:chgData name="Yunus Emre Yavuz" userId="0c377b41ea0fda7e" providerId="LiveId" clId="{F682CE88-069A-4BFF-A2C2-2CF16E1A360C}" dt="2024-06-09T22:21:13.757" v="14275"/>
          <ac:grpSpMkLst>
            <pc:docMk/>
            <pc:sldMk cId="907267696" sldId="326"/>
            <ac:grpSpMk id="4" creationId="{441ABAC1-A84A-E103-73B0-B675D8201DB8}"/>
          </ac:grpSpMkLst>
        </pc:grpChg>
        <pc:grpChg chg="mod">
          <ac:chgData name="Yunus Emre Yavuz" userId="0c377b41ea0fda7e" providerId="LiveId" clId="{F682CE88-069A-4BFF-A2C2-2CF16E1A360C}" dt="2024-06-24T19:11:56.735" v="21805" actId="1076"/>
          <ac:grpSpMkLst>
            <pc:docMk/>
            <pc:sldMk cId="907267696" sldId="326"/>
            <ac:grpSpMk id="5" creationId="{1019017F-A32F-37C1-8D86-0E3C4D49A005}"/>
          </ac:grpSpMkLst>
        </pc:grpChg>
        <pc:grpChg chg="mod">
          <ac:chgData name="Yunus Emre Yavuz" userId="0c377b41ea0fda7e" providerId="LiveId" clId="{F682CE88-069A-4BFF-A2C2-2CF16E1A360C}" dt="2024-06-09T22:21:13.757" v="14275"/>
          <ac:grpSpMkLst>
            <pc:docMk/>
            <pc:sldMk cId="907267696" sldId="326"/>
            <ac:grpSpMk id="15" creationId="{7EDC12BC-1A85-8A8B-B9D4-DF7C60423453}"/>
          </ac:grpSpMkLst>
        </pc:grpChg>
        <pc:grpChg chg="mod">
          <ac:chgData name="Yunus Emre Yavuz" userId="0c377b41ea0fda7e" providerId="LiveId" clId="{F682CE88-069A-4BFF-A2C2-2CF16E1A360C}" dt="2024-06-09T22:21:13.757" v="14275"/>
          <ac:grpSpMkLst>
            <pc:docMk/>
            <pc:sldMk cId="907267696" sldId="326"/>
            <ac:grpSpMk id="16" creationId="{488FA5A4-B63A-FCBE-57EB-5C2FCF1E2BED}"/>
          </ac:grpSpMkLst>
        </pc:grpChg>
        <pc:grpChg chg="mod">
          <ac:chgData name="Yunus Emre Yavuz" userId="0c377b41ea0fda7e" providerId="LiveId" clId="{F682CE88-069A-4BFF-A2C2-2CF16E1A360C}" dt="2024-06-09T22:21:13.757" v="14275"/>
          <ac:grpSpMkLst>
            <pc:docMk/>
            <pc:sldMk cId="907267696" sldId="326"/>
            <ac:grpSpMk id="17" creationId="{FD4BF564-979F-5611-3503-0A830290833F}"/>
          </ac:grpSpMkLst>
        </pc:grpChg>
        <pc:grpChg chg="mod">
          <ac:chgData name="Yunus Emre Yavuz" userId="0c377b41ea0fda7e" providerId="LiveId" clId="{F682CE88-069A-4BFF-A2C2-2CF16E1A360C}" dt="2024-06-09T22:21:13.757" v="14275"/>
          <ac:grpSpMkLst>
            <pc:docMk/>
            <pc:sldMk cId="907267696" sldId="326"/>
            <ac:grpSpMk id="18" creationId="{91758F4C-EFA9-41DA-E569-DA489B7CCD24}"/>
          </ac:grpSpMkLst>
        </pc:grpChg>
        <pc:grpChg chg="mod">
          <ac:chgData name="Yunus Emre Yavuz" userId="0c377b41ea0fda7e" providerId="LiveId" clId="{F682CE88-069A-4BFF-A2C2-2CF16E1A360C}" dt="2024-06-09T22:21:13.757" v="14275"/>
          <ac:grpSpMkLst>
            <pc:docMk/>
            <pc:sldMk cId="907267696" sldId="326"/>
            <ac:grpSpMk id="19" creationId="{56632C34-6843-F95A-4686-A3E8423BDF01}"/>
          </ac:grpSpMkLst>
        </pc:grpChg>
        <pc:grpChg chg="mod">
          <ac:chgData name="Yunus Emre Yavuz" userId="0c377b41ea0fda7e" providerId="LiveId" clId="{F682CE88-069A-4BFF-A2C2-2CF16E1A360C}" dt="2024-06-09T22:21:13.757" v="14275"/>
          <ac:grpSpMkLst>
            <pc:docMk/>
            <pc:sldMk cId="907267696" sldId="326"/>
            <ac:grpSpMk id="20" creationId="{29539BEA-719D-6EF5-131C-DCFBB1E444DD}"/>
          </ac:grpSpMkLst>
        </pc:grpChg>
        <pc:graphicFrameChg chg="del">
          <ac:chgData name="Yunus Emre Yavuz" userId="0c377b41ea0fda7e" providerId="LiveId" clId="{F682CE88-069A-4BFF-A2C2-2CF16E1A360C}" dt="2024-06-02T09:15:18.272" v="11136" actId="478"/>
          <ac:graphicFrameMkLst>
            <pc:docMk/>
            <pc:sldMk cId="907267696" sldId="326"/>
            <ac:graphicFrameMk id="4" creationId="{E494757A-037F-1C67-EF47-D0A7AEE2728B}"/>
          </ac:graphicFrameMkLst>
        </pc:graphicFrameChg>
        <pc:cxnChg chg="mod">
          <ac:chgData name="Yunus Emre Yavuz" userId="0c377b41ea0fda7e" providerId="LiveId" clId="{F682CE88-069A-4BFF-A2C2-2CF16E1A360C}" dt="2024-06-09T22:21:13.757" v="14275"/>
          <ac:cxnSpMkLst>
            <pc:docMk/>
            <pc:sldMk cId="907267696" sldId="326"/>
            <ac:cxnSpMk id="10" creationId="{289162F1-9D7C-B211-992F-1566A5758585}"/>
          </ac:cxnSpMkLst>
        </pc:cxnChg>
        <pc:cxnChg chg="mod">
          <ac:chgData name="Yunus Emre Yavuz" userId="0c377b41ea0fda7e" providerId="LiveId" clId="{F682CE88-069A-4BFF-A2C2-2CF16E1A360C}" dt="2024-06-09T22:21:13.757" v="14275"/>
          <ac:cxnSpMkLst>
            <pc:docMk/>
            <pc:sldMk cId="907267696" sldId="326"/>
            <ac:cxnSpMk id="11" creationId="{E19B1EB3-0745-C461-8650-E1A20B645AD8}"/>
          </ac:cxnSpMkLst>
        </pc:cxnChg>
        <pc:cxnChg chg="mod">
          <ac:chgData name="Yunus Emre Yavuz" userId="0c377b41ea0fda7e" providerId="LiveId" clId="{F682CE88-069A-4BFF-A2C2-2CF16E1A360C}" dt="2024-06-09T22:21:13.757" v="14275"/>
          <ac:cxnSpMkLst>
            <pc:docMk/>
            <pc:sldMk cId="907267696" sldId="326"/>
            <ac:cxnSpMk id="12" creationId="{36F239C4-9534-D9FE-0CA6-74AAAC647223}"/>
          </ac:cxnSpMkLst>
        </pc:cxnChg>
        <pc:cxnChg chg="mod">
          <ac:chgData name="Yunus Emre Yavuz" userId="0c377b41ea0fda7e" providerId="LiveId" clId="{F682CE88-069A-4BFF-A2C2-2CF16E1A360C}" dt="2024-06-09T22:21:13.757" v="14275"/>
          <ac:cxnSpMkLst>
            <pc:docMk/>
            <pc:sldMk cId="907267696" sldId="326"/>
            <ac:cxnSpMk id="13" creationId="{5BC2453A-03AA-DEA8-C4D3-ADA166F724C9}"/>
          </ac:cxnSpMkLst>
        </pc:cxnChg>
        <pc:cxnChg chg="mod">
          <ac:chgData name="Yunus Emre Yavuz" userId="0c377b41ea0fda7e" providerId="LiveId" clId="{F682CE88-069A-4BFF-A2C2-2CF16E1A360C}" dt="2024-06-09T22:21:13.757" v="14275"/>
          <ac:cxnSpMkLst>
            <pc:docMk/>
            <pc:sldMk cId="907267696" sldId="326"/>
            <ac:cxnSpMk id="14" creationId="{AF947A76-8BD5-4CDE-8881-A6AA2DA56CBA}"/>
          </ac:cxnSpMkLst>
        </pc:cxnChg>
        <pc:cxnChg chg="del">
          <ac:chgData name="Yunus Emre Yavuz" userId="0c377b41ea0fda7e" providerId="LiveId" clId="{F682CE88-069A-4BFF-A2C2-2CF16E1A360C}" dt="2024-06-09T22:21:12.954" v="14274" actId="478"/>
          <ac:cxnSpMkLst>
            <pc:docMk/>
            <pc:sldMk cId="907267696" sldId="326"/>
            <ac:cxnSpMk id="43" creationId="{017EE06F-B226-6DC0-CD90-71A3BA2B401F}"/>
          </ac:cxnSpMkLst>
        </pc:cxnChg>
        <pc:cxnChg chg="del">
          <ac:chgData name="Yunus Emre Yavuz" userId="0c377b41ea0fda7e" providerId="LiveId" clId="{F682CE88-069A-4BFF-A2C2-2CF16E1A360C}" dt="2024-06-09T22:21:12.954" v="14274" actId="478"/>
          <ac:cxnSpMkLst>
            <pc:docMk/>
            <pc:sldMk cId="907267696" sldId="326"/>
            <ac:cxnSpMk id="44" creationId="{5229CF68-1C5F-7033-93F5-EFCE05CC36C3}"/>
          </ac:cxnSpMkLst>
        </pc:cxnChg>
        <pc:cxnChg chg="del">
          <ac:chgData name="Yunus Emre Yavuz" userId="0c377b41ea0fda7e" providerId="LiveId" clId="{F682CE88-069A-4BFF-A2C2-2CF16E1A360C}" dt="2024-06-09T22:21:12.954" v="14274" actId="478"/>
          <ac:cxnSpMkLst>
            <pc:docMk/>
            <pc:sldMk cId="907267696" sldId="326"/>
            <ac:cxnSpMk id="45" creationId="{85D6D165-A300-570B-A317-5BBE0B38726D}"/>
          </ac:cxnSpMkLst>
        </pc:cxnChg>
        <pc:cxnChg chg="del">
          <ac:chgData name="Yunus Emre Yavuz" userId="0c377b41ea0fda7e" providerId="LiveId" clId="{F682CE88-069A-4BFF-A2C2-2CF16E1A360C}" dt="2024-06-09T22:21:12.954" v="14274" actId="478"/>
          <ac:cxnSpMkLst>
            <pc:docMk/>
            <pc:sldMk cId="907267696" sldId="326"/>
            <ac:cxnSpMk id="46" creationId="{B9708083-3C6F-038F-58F8-217DF7BA4BF8}"/>
          </ac:cxnSpMkLst>
        </pc:cxnChg>
        <pc:cxnChg chg="del">
          <ac:chgData name="Yunus Emre Yavuz" userId="0c377b41ea0fda7e" providerId="LiveId" clId="{F682CE88-069A-4BFF-A2C2-2CF16E1A360C}" dt="2024-06-09T22:21:12.954" v="14274" actId="478"/>
          <ac:cxnSpMkLst>
            <pc:docMk/>
            <pc:sldMk cId="907267696" sldId="326"/>
            <ac:cxnSpMk id="47" creationId="{B75F34D5-C0E9-7DDE-EF83-9C5CACB305A8}"/>
          </ac:cxnSpMkLst>
        </pc:cxnChg>
        <pc:cxnChg chg="del">
          <ac:chgData name="Yunus Emre Yavuz" userId="0c377b41ea0fda7e" providerId="LiveId" clId="{F682CE88-069A-4BFF-A2C2-2CF16E1A360C}" dt="2024-06-09T22:21:12.954" v="14274" actId="478"/>
          <ac:cxnSpMkLst>
            <pc:docMk/>
            <pc:sldMk cId="907267696" sldId="326"/>
            <ac:cxnSpMk id="48" creationId="{70E3BA57-7E7A-BFD7-AA18-99266B65F8EE}"/>
          </ac:cxnSpMkLst>
        </pc:cxnChg>
      </pc:sldChg>
      <pc:sldChg chg="new del">
        <pc:chgData name="Yunus Emre Yavuz" userId="0c377b41ea0fda7e" providerId="LiveId" clId="{F682CE88-069A-4BFF-A2C2-2CF16E1A360C}" dt="2024-06-02T00:04:20.112" v="11132" actId="47"/>
        <pc:sldMkLst>
          <pc:docMk/>
          <pc:sldMk cId="3907459213" sldId="326"/>
        </pc:sldMkLst>
      </pc:sldChg>
      <pc:sldChg chg="addSp delSp modSp new del mod modTransition">
        <pc:chgData name="Yunus Emre Yavuz" userId="0c377b41ea0fda7e" providerId="LiveId" clId="{F682CE88-069A-4BFF-A2C2-2CF16E1A360C}" dt="2024-06-11T18:57:48.481" v="17440" actId="2696"/>
        <pc:sldMkLst>
          <pc:docMk/>
          <pc:sldMk cId="2491333865" sldId="327"/>
        </pc:sldMkLst>
        <pc:spChg chg="mod">
          <ac:chgData name="Yunus Emre Yavuz" userId="0c377b41ea0fda7e" providerId="LiveId" clId="{F682CE88-069A-4BFF-A2C2-2CF16E1A360C}" dt="2024-06-02T09:15:54.737" v="11164" actId="1035"/>
          <ac:spMkLst>
            <pc:docMk/>
            <pc:sldMk cId="2491333865" sldId="327"/>
            <ac:spMk id="2" creationId="{FA762700-3EAB-D1B7-66E6-03BB522709B5}"/>
          </ac:spMkLst>
        </pc:spChg>
        <pc:spChg chg="del">
          <ac:chgData name="Yunus Emre Yavuz" userId="0c377b41ea0fda7e" providerId="LiveId" clId="{F682CE88-069A-4BFF-A2C2-2CF16E1A360C}" dt="2024-06-02T09:15:49.325" v="11160" actId="478"/>
          <ac:spMkLst>
            <pc:docMk/>
            <pc:sldMk cId="2491333865" sldId="327"/>
            <ac:spMk id="3" creationId="{D110A7A1-21FB-A206-96A0-FD575F3692CB}"/>
          </ac:spMkLst>
        </pc:spChg>
        <pc:spChg chg="del">
          <ac:chgData name="Yunus Emre Yavuz" userId="0c377b41ea0fda7e" providerId="LiveId" clId="{F682CE88-069A-4BFF-A2C2-2CF16E1A360C}" dt="2024-06-02T13:00:58.303" v="11232" actId="478"/>
          <ac:spMkLst>
            <pc:docMk/>
            <pc:sldMk cId="2491333865" sldId="327"/>
            <ac:spMk id="4" creationId="{0ABB8447-9AF0-FCFB-EF8F-49C1EC419A94}"/>
          </ac:spMkLst>
        </pc:spChg>
        <pc:spChg chg="mod">
          <ac:chgData name="Yunus Emre Yavuz" userId="0c377b41ea0fda7e" providerId="LiveId" clId="{F682CE88-069A-4BFF-A2C2-2CF16E1A360C}" dt="2024-06-02T09:15:45.396" v="11159"/>
          <ac:spMkLst>
            <pc:docMk/>
            <pc:sldMk cId="2491333865" sldId="327"/>
            <ac:spMk id="6" creationId="{6BEDBDFE-3AD7-65A7-20BD-7DF0C24F6220}"/>
          </ac:spMkLst>
        </pc:spChg>
        <pc:spChg chg="mod">
          <ac:chgData name="Yunus Emre Yavuz" userId="0c377b41ea0fda7e" providerId="LiveId" clId="{F682CE88-069A-4BFF-A2C2-2CF16E1A360C}" dt="2024-06-11T18:54:46.370" v="17429" actId="14100"/>
          <ac:spMkLst>
            <pc:docMk/>
            <pc:sldMk cId="2491333865" sldId="327"/>
            <ac:spMk id="7" creationId="{078FC94E-4947-0D42-F6B4-4272E8321400}"/>
          </ac:spMkLst>
        </pc:spChg>
        <pc:spChg chg="mod">
          <ac:chgData name="Yunus Emre Yavuz" userId="0c377b41ea0fda7e" providerId="LiveId" clId="{F682CE88-069A-4BFF-A2C2-2CF16E1A360C}" dt="2024-06-02T12:56:09.021" v="11171"/>
          <ac:spMkLst>
            <pc:docMk/>
            <pc:sldMk cId="2491333865" sldId="327"/>
            <ac:spMk id="8" creationId="{9E63D766-A2DF-A4AD-9800-DFB5315A8B9D}"/>
          </ac:spMkLst>
        </pc:spChg>
        <pc:spChg chg="mod">
          <ac:chgData name="Yunus Emre Yavuz" userId="0c377b41ea0fda7e" providerId="LiveId" clId="{F682CE88-069A-4BFF-A2C2-2CF16E1A360C}" dt="2024-06-02T12:56:18.067" v="11173"/>
          <ac:spMkLst>
            <pc:docMk/>
            <pc:sldMk cId="2491333865" sldId="327"/>
            <ac:spMk id="10" creationId="{FD4C3585-68EB-862C-0740-2E6A0A3D55D4}"/>
          </ac:spMkLst>
        </pc:spChg>
        <pc:spChg chg="mod">
          <ac:chgData name="Yunus Emre Yavuz" userId="0c377b41ea0fda7e" providerId="LiveId" clId="{F682CE88-069A-4BFF-A2C2-2CF16E1A360C}" dt="2024-06-02T12:57:22.910" v="11196" actId="1036"/>
          <ac:spMkLst>
            <pc:docMk/>
            <pc:sldMk cId="2491333865" sldId="327"/>
            <ac:spMk id="11" creationId="{E9A7B9DC-85FB-2405-8783-B75C7700E1FF}"/>
          </ac:spMkLst>
        </pc:spChg>
        <pc:spChg chg="mod">
          <ac:chgData name="Yunus Emre Yavuz" userId="0c377b41ea0fda7e" providerId="LiveId" clId="{F682CE88-069A-4BFF-A2C2-2CF16E1A360C}" dt="2024-06-02T12:57:19.555" v="11195" actId="1035"/>
          <ac:spMkLst>
            <pc:docMk/>
            <pc:sldMk cId="2491333865" sldId="327"/>
            <ac:spMk id="12" creationId="{EBDC1AF3-2341-30B5-76EF-F1BBE60ADBDE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13" creationId="{CD1F7E27-3001-D224-9757-6CB56C3754C1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14" creationId="{9FFADCC2-E571-F170-CF11-DE771E87607A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15" creationId="{A089391E-2109-B112-E6E7-747B19B34D14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16" creationId="{9123F651-B62C-EFA2-7328-FB4B199CA1A1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17" creationId="{465EF005-B162-5FD2-F57A-514A28FCD63B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18" creationId="{5730D6B5-A25D-16FE-A947-75E5042BDFBC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19" creationId="{64DAD9F3-D9EF-6A89-46EA-BF5D0D1177B8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20" creationId="{889BD33D-041D-3ACC-015D-852B142C0C6C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21" creationId="{BEB42B4D-F6E3-5C48-D40A-48B53C0AEEAF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22" creationId="{E01AAE5B-0971-65E7-09CB-F300304CFB3F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23" creationId="{2A1039C9-EF4B-3054-20DC-D7ADDE3337FF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24" creationId="{682028BD-A123-881D-86CC-3E609B2E73D2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25" creationId="{0C7EAF19-9578-32A5-7749-F272EE19B27E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26" creationId="{153807D5-7AC6-67AD-522D-FE701E8D3DD9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33" creationId="{8D189A74-B62C-C81C-F662-385E01AEF436}"/>
          </ac:spMkLst>
        </pc:spChg>
        <pc:spChg chg="add mod">
          <ac:chgData name="Yunus Emre Yavuz" userId="0c377b41ea0fda7e" providerId="LiveId" clId="{F682CE88-069A-4BFF-A2C2-2CF16E1A360C}" dt="2024-06-02T13:00:56.633" v="11231"/>
          <ac:spMkLst>
            <pc:docMk/>
            <pc:sldMk cId="2491333865" sldId="327"/>
            <ac:spMk id="34" creationId="{C1041490-EB35-C2D6-DC7C-866CC68D9CFE}"/>
          </ac:spMkLst>
        </pc:spChg>
        <pc:spChg chg="add del mod">
          <ac:chgData name="Yunus Emre Yavuz" userId="0c377b41ea0fda7e" providerId="LiveId" clId="{F682CE88-069A-4BFF-A2C2-2CF16E1A360C}" dt="2024-06-09T22:21:09.943" v="14272" actId="478"/>
          <ac:spMkLst>
            <pc:docMk/>
            <pc:sldMk cId="2491333865" sldId="327"/>
            <ac:spMk id="35" creationId="{F3A21593-FD23-03B6-7CAD-96D1D84328B6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47" creationId="{FD7825A5-3CED-5B8E-C868-55551AC5E815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48" creationId="{DBA846E6-4778-E1BB-E83B-7C4E221C4465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49" creationId="{3A60AC95-3DD3-641E-2B2F-24CD86B0E8FF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50" creationId="{CCCE7208-635E-8456-F426-0B50DE46F5B9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51" creationId="{CD529737-AC7B-F0C9-B7E2-2AF33EB43AF9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52" creationId="{0BA76A77-A388-609A-B19E-BE7C9CDA836A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53" creationId="{2D83AE9E-BF34-F362-A21B-9B0855398698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54" creationId="{79CDB9AF-2A61-5B8B-9F15-49866AD42601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55" creationId="{6034DF11-2BA8-CAF5-5D36-781C5A66A6D3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56" creationId="{A14A4026-457B-C35E-362F-4D29D42399A9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57" creationId="{FEFC0E04-3067-7E76-355B-6C653F1B5CCE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58" creationId="{E0760A98-B738-A9FB-61F6-44E9F05DD142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59" creationId="{28B6957C-7911-B65F-9FE6-B544D52BEFE8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60" creationId="{AF312F17-7E0D-EB0D-665D-0B729DBF9395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61" creationId="{5F849C18-3017-84C2-3AE4-E04D53D9F0F4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62" creationId="{74AB8646-DD8C-5C81-68A0-B75D7D527C88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63" creationId="{431DF925-E60F-7AF4-1A14-B70D8E9CDA3A}"/>
          </ac:spMkLst>
        </pc:spChg>
        <pc:spChg chg="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64" creationId="{AB108A74-B899-CA9A-95A5-F2A9E3646BD3}"/>
          </ac:spMkLst>
        </pc:spChg>
        <pc:spChg chg="add mod">
          <ac:chgData name="Yunus Emre Yavuz" userId="0c377b41ea0fda7e" providerId="LiveId" clId="{F682CE88-069A-4BFF-A2C2-2CF16E1A360C}" dt="2024-06-09T22:21:10.783" v="14273"/>
          <ac:spMkLst>
            <pc:docMk/>
            <pc:sldMk cId="2491333865" sldId="327"/>
            <ac:spMk id="65" creationId="{7E2082DC-5E1F-2027-32BB-94F1D5ED17CD}"/>
          </ac:spMkLst>
        </pc:spChg>
        <pc:grpChg chg="add mod">
          <ac:chgData name="Yunus Emre Yavuz" userId="0c377b41ea0fda7e" providerId="LiveId" clId="{F682CE88-069A-4BFF-A2C2-2CF16E1A360C}" dt="2024-06-09T22:21:10.783" v="14273"/>
          <ac:grpSpMkLst>
            <pc:docMk/>
            <pc:sldMk cId="2491333865" sldId="327"/>
            <ac:grpSpMk id="3" creationId="{A9824445-EE53-E9B6-69A9-814CFF3DA6BA}"/>
          </ac:grpSpMkLst>
        </pc:grpChg>
        <pc:grpChg chg="mod">
          <ac:chgData name="Yunus Emre Yavuz" userId="0c377b41ea0fda7e" providerId="LiveId" clId="{F682CE88-069A-4BFF-A2C2-2CF16E1A360C}" dt="2024-06-09T22:21:10.783" v="14273"/>
          <ac:grpSpMkLst>
            <pc:docMk/>
            <pc:sldMk cId="2491333865" sldId="327"/>
            <ac:grpSpMk id="4" creationId="{531952F6-4984-A3B1-0E9D-7A568B1144FB}"/>
          </ac:grpSpMkLst>
        </pc:grpChg>
        <pc:grpChg chg="add mod">
          <ac:chgData name="Yunus Emre Yavuz" userId="0c377b41ea0fda7e" providerId="LiveId" clId="{F682CE88-069A-4BFF-A2C2-2CF16E1A360C}" dt="2024-06-02T12:59:42.416" v="11199" actId="408"/>
          <ac:grpSpMkLst>
            <pc:docMk/>
            <pc:sldMk cId="2491333865" sldId="327"/>
            <ac:grpSpMk id="5" creationId="{9030809F-95B8-254E-9F4D-A86877A07F4E}"/>
          </ac:grpSpMkLst>
        </pc:grpChg>
        <pc:grpChg chg="add mod">
          <ac:chgData name="Yunus Emre Yavuz" userId="0c377b41ea0fda7e" providerId="LiveId" clId="{F682CE88-069A-4BFF-A2C2-2CF16E1A360C}" dt="2024-06-02T12:59:42.416" v="11199" actId="408"/>
          <ac:grpSpMkLst>
            <pc:docMk/>
            <pc:sldMk cId="2491333865" sldId="327"/>
            <ac:grpSpMk id="9" creationId="{CDC32048-C317-0F90-CE35-534838175F8A}"/>
          </ac:grpSpMkLst>
        </pc:grpChg>
        <pc:grpChg chg="mod">
          <ac:chgData name="Yunus Emre Yavuz" userId="0c377b41ea0fda7e" providerId="LiveId" clId="{F682CE88-069A-4BFF-A2C2-2CF16E1A360C}" dt="2024-06-09T22:21:10.783" v="14273"/>
          <ac:grpSpMkLst>
            <pc:docMk/>
            <pc:sldMk cId="2491333865" sldId="327"/>
            <ac:grpSpMk id="41" creationId="{2646E544-F76F-D189-2904-7A16435E9175}"/>
          </ac:grpSpMkLst>
        </pc:grpChg>
        <pc:grpChg chg="mod">
          <ac:chgData name="Yunus Emre Yavuz" userId="0c377b41ea0fda7e" providerId="LiveId" clId="{F682CE88-069A-4BFF-A2C2-2CF16E1A360C}" dt="2024-06-09T22:21:10.783" v="14273"/>
          <ac:grpSpMkLst>
            <pc:docMk/>
            <pc:sldMk cId="2491333865" sldId="327"/>
            <ac:grpSpMk id="42" creationId="{A69FBF77-66F4-A1C7-5EC8-0DD0D2A3273A}"/>
          </ac:grpSpMkLst>
        </pc:grpChg>
        <pc:grpChg chg="mod">
          <ac:chgData name="Yunus Emre Yavuz" userId="0c377b41ea0fda7e" providerId="LiveId" clId="{F682CE88-069A-4BFF-A2C2-2CF16E1A360C}" dt="2024-06-09T22:21:10.783" v="14273"/>
          <ac:grpSpMkLst>
            <pc:docMk/>
            <pc:sldMk cId="2491333865" sldId="327"/>
            <ac:grpSpMk id="43" creationId="{E967907E-DFD4-4C63-BB5A-EF4CF678228B}"/>
          </ac:grpSpMkLst>
        </pc:grpChg>
        <pc:grpChg chg="mod">
          <ac:chgData name="Yunus Emre Yavuz" userId="0c377b41ea0fda7e" providerId="LiveId" clId="{F682CE88-069A-4BFF-A2C2-2CF16E1A360C}" dt="2024-06-09T22:21:10.783" v="14273"/>
          <ac:grpSpMkLst>
            <pc:docMk/>
            <pc:sldMk cId="2491333865" sldId="327"/>
            <ac:grpSpMk id="44" creationId="{F2383A52-6AEB-2148-08D1-99D94CBE6F55}"/>
          </ac:grpSpMkLst>
        </pc:grpChg>
        <pc:grpChg chg="mod">
          <ac:chgData name="Yunus Emre Yavuz" userId="0c377b41ea0fda7e" providerId="LiveId" clId="{F682CE88-069A-4BFF-A2C2-2CF16E1A360C}" dt="2024-06-09T22:21:10.783" v="14273"/>
          <ac:grpSpMkLst>
            <pc:docMk/>
            <pc:sldMk cId="2491333865" sldId="327"/>
            <ac:grpSpMk id="45" creationId="{F3B4A43E-2925-8764-A493-FEF2A801756D}"/>
          </ac:grpSpMkLst>
        </pc:grpChg>
        <pc:grpChg chg="mod">
          <ac:chgData name="Yunus Emre Yavuz" userId="0c377b41ea0fda7e" providerId="LiveId" clId="{F682CE88-069A-4BFF-A2C2-2CF16E1A360C}" dt="2024-06-09T22:21:10.783" v="14273"/>
          <ac:grpSpMkLst>
            <pc:docMk/>
            <pc:sldMk cId="2491333865" sldId="327"/>
            <ac:grpSpMk id="46" creationId="{AFA5BF39-90D9-F117-1D72-CAF0EB13A9DD}"/>
          </ac:grpSpMkLst>
        </pc:grpChg>
        <pc:cxnChg chg="add del mod">
          <ac:chgData name="Yunus Emre Yavuz" userId="0c377b41ea0fda7e" providerId="LiveId" clId="{F682CE88-069A-4BFF-A2C2-2CF16E1A360C}" dt="2024-06-09T22:21:09.943" v="14272" actId="478"/>
          <ac:cxnSpMkLst>
            <pc:docMk/>
            <pc:sldMk cId="2491333865" sldId="327"/>
            <ac:cxnSpMk id="27" creationId="{EBC6B4A5-8941-71B0-684A-DD5AECAA527B}"/>
          </ac:cxnSpMkLst>
        </pc:cxnChg>
        <pc:cxnChg chg="add del mod">
          <ac:chgData name="Yunus Emre Yavuz" userId="0c377b41ea0fda7e" providerId="LiveId" clId="{F682CE88-069A-4BFF-A2C2-2CF16E1A360C}" dt="2024-06-09T22:21:09.943" v="14272" actId="478"/>
          <ac:cxnSpMkLst>
            <pc:docMk/>
            <pc:sldMk cId="2491333865" sldId="327"/>
            <ac:cxnSpMk id="28" creationId="{F56A4704-D074-25EE-E64A-BAE0D1737ABA}"/>
          </ac:cxnSpMkLst>
        </pc:cxnChg>
        <pc:cxnChg chg="add del mod">
          <ac:chgData name="Yunus Emre Yavuz" userId="0c377b41ea0fda7e" providerId="LiveId" clId="{F682CE88-069A-4BFF-A2C2-2CF16E1A360C}" dt="2024-06-09T22:21:09.943" v="14272" actId="478"/>
          <ac:cxnSpMkLst>
            <pc:docMk/>
            <pc:sldMk cId="2491333865" sldId="327"/>
            <ac:cxnSpMk id="29" creationId="{000E88A4-9434-24AE-7A7C-EB224C7369F8}"/>
          </ac:cxnSpMkLst>
        </pc:cxnChg>
        <pc:cxnChg chg="add del mod">
          <ac:chgData name="Yunus Emre Yavuz" userId="0c377b41ea0fda7e" providerId="LiveId" clId="{F682CE88-069A-4BFF-A2C2-2CF16E1A360C}" dt="2024-06-09T22:21:09.943" v="14272" actId="478"/>
          <ac:cxnSpMkLst>
            <pc:docMk/>
            <pc:sldMk cId="2491333865" sldId="327"/>
            <ac:cxnSpMk id="30" creationId="{A657DD31-22EE-5B22-7FFA-3B0069D730F2}"/>
          </ac:cxnSpMkLst>
        </pc:cxnChg>
        <pc:cxnChg chg="add del mod">
          <ac:chgData name="Yunus Emre Yavuz" userId="0c377b41ea0fda7e" providerId="LiveId" clId="{F682CE88-069A-4BFF-A2C2-2CF16E1A360C}" dt="2024-06-09T22:21:09.943" v="14272" actId="478"/>
          <ac:cxnSpMkLst>
            <pc:docMk/>
            <pc:sldMk cId="2491333865" sldId="327"/>
            <ac:cxnSpMk id="31" creationId="{1BD8C022-4EEA-53A0-035B-A841E9E5C06C}"/>
          </ac:cxnSpMkLst>
        </pc:cxnChg>
        <pc:cxnChg chg="add del mod">
          <ac:chgData name="Yunus Emre Yavuz" userId="0c377b41ea0fda7e" providerId="LiveId" clId="{F682CE88-069A-4BFF-A2C2-2CF16E1A360C}" dt="2024-06-09T22:21:09.943" v="14272" actId="478"/>
          <ac:cxnSpMkLst>
            <pc:docMk/>
            <pc:sldMk cId="2491333865" sldId="327"/>
            <ac:cxnSpMk id="32" creationId="{EA4AD7BA-F490-03B2-E8B6-DE73451FFCAA}"/>
          </ac:cxnSpMkLst>
        </pc:cxnChg>
        <pc:cxnChg chg="mod">
          <ac:chgData name="Yunus Emre Yavuz" userId="0c377b41ea0fda7e" providerId="LiveId" clId="{F682CE88-069A-4BFF-A2C2-2CF16E1A360C}" dt="2024-06-09T22:21:10.783" v="14273"/>
          <ac:cxnSpMkLst>
            <pc:docMk/>
            <pc:sldMk cId="2491333865" sldId="327"/>
            <ac:cxnSpMk id="36" creationId="{712FD4AE-A930-D6AC-FA71-BA0AC5901DAF}"/>
          </ac:cxnSpMkLst>
        </pc:cxnChg>
        <pc:cxnChg chg="mod">
          <ac:chgData name="Yunus Emre Yavuz" userId="0c377b41ea0fda7e" providerId="LiveId" clId="{F682CE88-069A-4BFF-A2C2-2CF16E1A360C}" dt="2024-06-09T22:21:10.783" v="14273"/>
          <ac:cxnSpMkLst>
            <pc:docMk/>
            <pc:sldMk cId="2491333865" sldId="327"/>
            <ac:cxnSpMk id="37" creationId="{262BB6FF-97CF-A6AC-8DB9-241C17078CA8}"/>
          </ac:cxnSpMkLst>
        </pc:cxnChg>
        <pc:cxnChg chg="mod">
          <ac:chgData name="Yunus Emre Yavuz" userId="0c377b41ea0fda7e" providerId="LiveId" clId="{F682CE88-069A-4BFF-A2C2-2CF16E1A360C}" dt="2024-06-09T22:21:10.783" v="14273"/>
          <ac:cxnSpMkLst>
            <pc:docMk/>
            <pc:sldMk cId="2491333865" sldId="327"/>
            <ac:cxnSpMk id="38" creationId="{D85F010F-FE7A-4BB7-4A4D-53D3B339310C}"/>
          </ac:cxnSpMkLst>
        </pc:cxnChg>
        <pc:cxnChg chg="mod">
          <ac:chgData name="Yunus Emre Yavuz" userId="0c377b41ea0fda7e" providerId="LiveId" clId="{F682CE88-069A-4BFF-A2C2-2CF16E1A360C}" dt="2024-06-09T22:21:10.783" v="14273"/>
          <ac:cxnSpMkLst>
            <pc:docMk/>
            <pc:sldMk cId="2491333865" sldId="327"/>
            <ac:cxnSpMk id="39" creationId="{76A7BB9E-EAD6-F79E-C872-1A3C9ACFCE88}"/>
          </ac:cxnSpMkLst>
        </pc:cxnChg>
        <pc:cxnChg chg="mod">
          <ac:chgData name="Yunus Emre Yavuz" userId="0c377b41ea0fda7e" providerId="LiveId" clId="{F682CE88-069A-4BFF-A2C2-2CF16E1A360C}" dt="2024-06-09T22:21:10.783" v="14273"/>
          <ac:cxnSpMkLst>
            <pc:docMk/>
            <pc:sldMk cId="2491333865" sldId="327"/>
            <ac:cxnSpMk id="40" creationId="{C1ABA079-5E21-45A2-CEA7-E44A69AA67F5}"/>
          </ac:cxnSpMkLst>
        </pc:cxnChg>
      </pc:sldChg>
      <pc:sldChg chg="addSp delSp modSp add del mod modTransition">
        <pc:chgData name="Yunus Emre Yavuz" userId="0c377b41ea0fda7e" providerId="LiveId" clId="{F682CE88-069A-4BFF-A2C2-2CF16E1A360C}" dt="2024-06-11T22:38:18.055" v="18579" actId="2696"/>
        <pc:sldMkLst>
          <pc:docMk/>
          <pc:sldMk cId="3418573734" sldId="328"/>
        </pc:sldMkLst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2" creationId="{39B368FF-8FE1-6706-E3F7-BAD8A88E86EE}"/>
          </ac:spMkLst>
        </pc:spChg>
        <pc:spChg chg="mod">
          <ac:chgData name="Yunus Emre Yavuz" userId="0c377b41ea0fda7e" providerId="LiveId" clId="{F682CE88-069A-4BFF-A2C2-2CF16E1A360C}" dt="2024-06-02T13:02:16.002" v="11256"/>
          <ac:spMkLst>
            <pc:docMk/>
            <pc:sldMk cId="3418573734" sldId="328"/>
            <ac:spMk id="4" creationId="{85784C6B-232C-EA93-D64C-CF46E5380E22}"/>
          </ac:spMkLst>
        </pc:spChg>
        <pc:spChg chg="mod">
          <ac:chgData name="Yunus Emre Yavuz" userId="0c377b41ea0fda7e" providerId="LiveId" clId="{F682CE88-069A-4BFF-A2C2-2CF16E1A360C}" dt="2024-06-02T13:01:09.252" v="11244" actId="20577"/>
          <ac:spMkLst>
            <pc:docMk/>
            <pc:sldMk cId="3418573734" sldId="328"/>
            <ac:spMk id="6" creationId="{19F4BD89-01DF-51AB-6E81-BBE18781C4D7}"/>
          </ac:spMkLst>
        </pc:spChg>
        <pc:spChg chg="mod">
          <ac:chgData name="Yunus Emre Yavuz" userId="0c377b41ea0fda7e" providerId="LiveId" clId="{F682CE88-069A-4BFF-A2C2-2CF16E1A360C}" dt="2024-06-02T13:02:05.691" v="11254" actId="14100"/>
          <ac:spMkLst>
            <pc:docMk/>
            <pc:sldMk cId="3418573734" sldId="328"/>
            <ac:spMk id="8" creationId="{05A3D410-849D-7710-6A90-C9AD52CD90A3}"/>
          </ac:spMkLst>
        </pc:spChg>
        <pc:spChg chg="del mod">
          <ac:chgData name="Yunus Emre Yavuz" userId="0c377b41ea0fda7e" providerId="LiveId" clId="{F682CE88-069A-4BFF-A2C2-2CF16E1A360C}" dt="2024-06-02T13:01:50.623" v="11250" actId="478"/>
          <ac:spMkLst>
            <pc:docMk/>
            <pc:sldMk cId="3418573734" sldId="328"/>
            <ac:spMk id="9" creationId="{F72376D3-475C-279A-8146-3AD19A0D2E3A}"/>
          </ac:spMkLst>
        </pc:spChg>
        <pc:spChg chg="mod">
          <ac:chgData name="Yunus Emre Yavuz" userId="0c377b41ea0fda7e" providerId="LiveId" clId="{F682CE88-069A-4BFF-A2C2-2CF16E1A360C}" dt="2024-06-02T13:02:21.985" v="11260"/>
          <ac:spMkLst>
            <pc:docMk/>
            <pc:sldMk cId="3418573734" sldId="328"/>
            <ac:spMk id="10" creationId="{040EB0D4-E554-ACEA-953E-9FD216D9475F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23" creationId="{66030D7A-C104-56C0-6F57-772C2B008916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24" creationId="{BD3CC282-968D-E250-02D4-CAD6C90A87ED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25" creationId="{0DAD89BA-FFFF-B875-42A1-DBE3DD4332BB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26" creationId="{6D1DB7B5-A7C2-146F-67CE-B8BF407316FA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27" creationId="{08736C05-3B86-801B-1459-DDE42B7C1A4D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28" creationId="{F19927B0-A983-C111-584F-2E686FCF9C15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29" creationId="{BC4AED4E-4952-C88B-0A7C-B4E3B35F7573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30" creationId="{04D76637-FDA5-DB8F-0511-E4BB0F1F9162}"/>
          </ac:spMkLst>
        </pc:spChg>
        <pc:spChg chg="del mod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31" creationId="{D1A58CA3-0714-8AEF-9DC6-3903E93C654D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32" creationId="{207D2514-BEA3-FB21-B431-E09B063CD33C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33" creationId="{FB4ED2B4-FD8C-AA37-8097-C0D5A73C965D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34" creationId="{E8D88992-023A-DAF4-240D-31843D614997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35" creationId="{CCD15572-898D-1B2A-890D-3925FA3C0E9F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36" creationId="{BE65A0C7-F220-85A9-D694-1CBADA522F2F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37" creationId="{D0DEA107-6003-DE68-81C0-09713C6807B2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38" creationId="{5BB537D2-3280-75EB-60E9-674D55C1C1D5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39" creationId="{A76BD60F-42D8-3D8A-A16D-9BF9D09186ED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40" creationId="{A53DB017-1453-44CD-8B90-8B53C3BFBDD1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41" creationId="{82A7C781-8A28-CFE6-16A5-AA977B4C9164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6-09T22:21:16.225" v="14276" actId="478"/>
          <ac:spMkLst>
            <pc:docMk/>
            <pc:sldMk cId="3418573734" sldId="328"/>
            <ac:spMk id="49" creationId="{C2A395F0-3651-AC2D-D9FD-D9C0EAD4D6B3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50" creationId="{DFBAC36C-CA89-44F4-8B85-E55417790FD4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51" creationId="{D05E4102-43EF-35C5-E159-7B3E7F1F4216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52" creationId="{92B35A56-A972-D92F-9317-DC2C1A192A7A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53" creationId="{F3B819D2-E8B2-5C6D-6850-D6A4F6F26504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54" creationId="{53483BE9-835E-9AEB-E702-B1A9A8A03BDA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55" creationId="{BA48199D-788C-360A-3212-DF0FC8A361AD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56" creationId="{3AC40119-770F-E471-73E1-0C2FE9A0E3E2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57" creationId="{C78E7178-585C-4FA2-F22A-9EBFC4324A05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58" creationId="{A52E4F55-68F3-D7EE-A232-34A246323E22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59" creationId="{EE2D619C-859D-FA5C-A1DC-1187F9B2CBAC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60" creationId="{B7A026AF-26F0-1F0D-AED1-0BEB849AAD79}"/>
          </ac:spMkLst>
        </pc:spChg>
        <pc:spChg chg="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61" creationId="{9259B418-98F4-4626-2EA4-45A1EBAA4275}"/>
          </ac:spMkLst>
        </pc:spChg>
        <pc:spChg chg="add mod">
          <ac:chgData name="Yunus Emre Yavuz" userId="0c377b41ea0fda7e" providerId="LiveId" clId="{F682CE88-069A-4BFF-A2C2-2CF16E1A360C}" dt="2024-06-09T22:21:17.082" v="14277"/>
          <ac:spMkLst>
            <pc:docMk/>
            <pc:sldMk cId="3418573734" sldId="328"/>
            <ac:spMk id="62" creationId="{9C00ABDC-7D41-5E0F-BE63-CAC24650DBF9}"/>
          </ac:spMkLst>
        </pc:spChg>
        <pc:grpChg chg="add mod">
          <ac:chgData name="Yunus Emre Yavuz" userId="0c377b41ea0fda7e" providerId="LiveId" clId="{F682CE88-069A-4BFF-A2C2-2CF16E1A360C}" dt="2024-06-02T13:02:39.516" v="11261" actId="408"/>
          <ac:grpSpMkLst>
            <pc:docMk/>
            <pc:sldMk cId="3418573734" sldId="328"/>
            <ac:grpSpMk id="3" creationId="{F2BAA4EF-2040-DF6B-3E76-798BF0C0B1E7}"/>
          </ac:grpSpMkLst>
        </pc:grpChg>
        <pc:grpChg chg="mod">
          <ac:chgData name="Yunus Emre Yavuz" userId="0c377b41ea0fda7e" providerId="LiveId" clId="{F682CE88-069A-4BFF-A2C2-2CF16E1A360C}" dt="2024-06-02T13:02:39.516" v="11261" actId="408"/>
          <ac:grpSpMkLst>
            <pc:docMk/>
            <pc:sldMk cId="3418573734" sldId="328"/>
            <ac:grpSpMk id="5" creationId="{1019017F-A32F-37C1-8D86-0E3C4D49A005}"/>
          </ac:grpSpMkLst>
        </pc:grpChg>
        <pc:grpChg chg="add mod">
          <ac:chgData name="Yunus Emre Yavuz" userId="0c377b41ea0fda7e" providerId="LiveId" clId="{F682CE88-069A-4BFF-A2C2-2CF16E1A360C}" dt="2024-06-09T22:21:17.082" v="14277"/>
          <ac:grpSpMkLst>
            <pc:docMk/>
            <pc:sldMk cId="3418573734" sldId="328"/>
            <ac:grpSpMk id="9" creationId="{32B73A25-DCA2-7252-DF42-D43B3342827A}"/>
          </ac:grpSpMkLst>
        </pc:grpChg>
        <pc:grpChg chg="mod">
          <ac:chgData name="Yunus Emre Yavuz" userId="0c377b41ea0fda7e" providerId="LiveId" clId="{F682CE88-069A-4BFF-A2C2-2CF16E1A360C}" dt="2024-06-09T22:21:17.082" v="14277"/>
          <ac:grpSpMkLst>
            <pc:docMk/>
            <pc:sldMk cId="3418573734" sldId="328"/>
            <ac:grpSpMk id="11" creationId="{D842B219-3CB7-FE8A-258A-285CB3401547}"/>
          </ac:grpSpMkLst>
        </pc:grpChg>
        <pc:grpChg chg="mod">
          <ac:chgData name="Yunus Emre Yavuz" userId="0c377b41ea0fda7e" providerId="LiveId" clId="{F682CE88-069A-4BFF-A2C2-2CF16E1A360C}" dt="2024-06-09T22:21:17.082" v="14277"/>
          <ac:grpSpMkLst>
            <pc:docMk/>
            <pc:sldMk cId="3418573734" sldId="328"/>
            <ac:grpSpMk id="17" creationId="{56DC8C3D-28F2-88B7-A877-F82152D9D194}"/>
          </ac:grpSpMkLst>
        </pc:grpChg>
        <pc:grpChg chg="mod">
          <ac:chgData name="Yunus Emre Yavuz" userId="0c377b41ea0fda7e" providerId="LiveId" clId="{F682CE88-069A-4BFF-A2C2-2CF16E1A360C}" dt="2024-06-09T22:21:17.082" v="14277"/>
          <ac:grpSpMkLst>
            <pc:docMk/>
            <pc:sldMk cId="3418573734" sldId="328"/>
            <ac:grpSpMk id="18" creationId="{5E891729-1469-F72F-CC75-07748CB49E44}"/>
          </ac:grpSpMkLst>
        </pc:grpChg>
        <pc:grpChg chg="mod">
          <ac:chgData name="Yunus Emre Yavuz" userId="0c377b41ea0fda7e" providerId="LiveId" clId="{F682CE88-069A-4BFF-A2C2-2CF16E1A360C}" dt="2024-06-09T22:21:17.082" v="14277"/>
          <ac:grpSpMkLst>
            <pc:docMk/>
            <pc:sldMk cId="3418573734" sldId="328"/>
            <ac:grpSpMk id="19" creationId="{FB14CE6C-AF2E-CDC9-CA52-7F8103C29E61}"/>
          </ac:grpSpMkLst>
        </pc:grpChg>
        <pc:grpChg chg="mod">
          <ac:chgData name="Yunus Emre Yavuz" userId="0c377b41ea0fda7e" providerId="LiveId" clId="{F682CE88-069A-4BFF-A2C2-2CF16E1A360C}" dt="2024-06-09T22:21:17.082" v="14277"/>
          <ac:grpSpMkLst>
            <pc:docMk/>
            <pc:sldMk cId="3418573734" sldId="328"/>
            <ac:grpSpMk id="20" creationId="{8E86ACEC-65CC-DBBF-9C2E-B2F1F9C434CC}"/>
          </ac:grpSpMkLst>
        </pc:grpChg>
        <pc:grpChg chg="mod">
          <ac:chgData name="Yunus Emre Yavuz" userId="0c377b41ea0fda7e" providerId="LiveId" clId="{F682CE88-069A-4BFF-A2C2-2CF16E1A360C}" dt="2024-06-09T22:21:17.082" v="14277"/>
          <ac:grpSpMkLst>
            <pc:docMk/>
            <pc:sldMk cId="3418573734" sldId="328"/>
            <ac:grpSpMk id="21" creationId="{4E769918-EEB8-F191-9550-26431C9323D4}"/>
          </ac:grpSpMkLst>
        </pc:grpChg>
        <pc:grpChg chg="mod">
          <ac:chgData name="Yunus Emre Yavuz" userId="0c377b41ea0fda7e" providerId="LiveId" clId="{F682CE88-069A-4BFF-A2C2-2CF16E1A360C}" dt="2024-06-09T22:21:17.082" v="14277"/>
          <ac:grpSpMkLst>
            <pc:docMk/>
            <pc:sldMk cId="3418573734" sldId="328"/>
            <ac:grpSpMk id="22" creationId="{969BDD80-B7A4-5F7B-65FE-EC29863085FB}"/>
          </ac:grpSpMkLst>
        </pc:grpChg>
        <pc:cxnChg chg="mod">
          <ac:chgData name="Yunus Emre Yavuz" userId="0c377b41ea0fda7e" providerId="LiveId" clId="{F682CE88-069A-4BFF-A2C2-2CF16E1A360C}" dt="2024-06-09T22:21:17.082" v="14277"/>
          <ac:cxnSpMkLst>
            <pc:docMk/>
            <pc:sldMk cId="3418573734" sldId="328"/>
            <ac:cxnSpMk id="12" creationId="{6B4259E3-B1FB-7C69-2999-9579EADB7AAF}"/>
          </ac:cxnSpMkLst>
        </pc:cxnChg>
        <pc:cxnChg chg="mod">
          <ac:chgData name="Yunus Emre Yavuz" userId="0c377b41ea0fda7e" providerId="LiveId" clId="{F682CE88-069A-4BFF-A2C2-2CF16E1A360C}" dt="2024-06-09T22:21:17.082" v="14277"/>
          <ac:cxnSpMkLst>
            <pc:docMk/>
            <pc:sldMk cId="3418573734" sldId="328"/>
            <ac:cxnSpMk id="13" creationId="{1B0A66A6-AF8E-F9E4-3508-D2416214E872}"/>
          </ac:cxnSpMkLst>
        </pc:cxnChg>
        <pc:cxnChg chg="mod">
          <ac:chgData name="Yunus Emre Yavuz" userId="0c377b41ea0fda7e" providerId="LiveId" clId="{F682CE88-069A-4BFF-A2C2-2CF16E1A360C}" dt="2024-06-09T22:21:17.082" v="14277"/>
          <ac:cxnSpMkLst>
            <pc:docMk/>
            <pc:sldMk cId="3418573734" sldId="328"/>
            <ac:cxnSpMk id="14" creationId="{768369AC-B214-7ADB-B8FB-F7F864300B66}"/>
          </ac:cxnSpMkLst>
        </pc:cxnChg>
        <pc:cxnChg chg="mod">
          <ac:chgData name="Yunus Emre Yavuz" userId="0c377b41ea0fda7e" providerId="LiveId" clId="{F682CE88-069A-4BFF-A2C2-2CF16E1A360C}" dt="2024-06-09T22:21:17.082" v="14277"/>
          <ac:cxnSpMkLst>
            <pc:docMk/>
            <pc:sldMk cId="3418573734" sldId="328"/>
            <ac:cxnSpMk id="15" creationId="{98FCC542-6EF6-F3CF-AE6D-3D6BAE1F88E1}"/>
          </ac:cxnSpMkLst>
        </pc:cxnChg>
        <pc:cxnChg chg="mod">
          <ac:chgData name="Yunus Emre Yavuz" userId="0c377b41ea0fda7e" providerId="LiveId" clId="{F682CE88-069A-4BFF-A2C2-2CF16E1A360C}" dt="2024-06-09T22:21:17.082" v="14277"/>
          <ac:cxnSpMkLst>
            <pc:docMk/>
            <pc:sldMk cId="3418573734" sldId="328"/>
            <ac:cxnSpMk id="16" creationId="{0C85406D-F4D3-394E-AAD3-0BA4867E3BE1}"/>
          </ac:cxnSpMkLst>
        </pc:cxnChg>
        <pc:cxnChg chg="del">
          <ac:chgData name="Yunus Emre Yavuz" userId="0c377b41ea0fda7e" providerId="LiveId" clId="{F682CE88-069A-4BFF-A2C2-2CF16E1A360C}" dt="2024-06-09T22:21:16.225" v="14276" actId="478"/>
          <ac:cxnSpMkLst>
            <pc:docMk/>
            <pc:sldMk cId="3418573734" sldId="328"/>
            <ac:cxnSpMk id="43" creationId="{017EE06F-B226-6DC0-CD90-71A3BA2B401F}"/>
          </ac:cxnSpMkLst>
        </pc:cxnChg>
        <pc:cxnChg chg="del">
          <ac:chgData name="Yunus Emre Yavuz" userId="0c377b41ea0fda7e" providerId="LiveId" clId="{F682CE88-069A-4BFF-A2C2-2CF16E1A360C}" dt="2024-06-09T22:21:16.225" v="14276" actId="478"/>
          <ac:cxnSpMkLst>
            <pc:docMk/>
            <pc:sldMk cId="3418573734" sldId="328"/>
            <ac:cxnSpMk id="44" creationId="{5229CF68-1C5F-7033-93F5-EFCE05CC36C3}"/>
          </ac:cxnSpMkLst>
        </pc:cxnChg>
        <pc:cxnChg chg="del">
          <ac:chgData name="Yunus Emre Yavuz" userId="0c377b41ea0fda7e" providerId="LiveId" clId="{F682CE88-069A-4BFF-A2C2-2CF16E1A360C}" dt="2024-06-09T22:21:16.225" v="14276" actId="478"/>
          <ac:cxnSpMkLst>
            <pc:docMk/>
            <pc:sldMk cId="3418573734" sldId="328"/>
            <ac:cxnSpMk id="45" creationId="{85D6D165-A300-570B-A317-5BBE0B38726D}"/>
          </ac:cxnSpMkLst>
        </pc:cxnChg>
        <pc:cxnChg chg="del">
          <ac:chgData name="Yunus Emre Yavuz" userId="0c377b41ea0fda7e" providerId="LiveId" clId="{F682CE88-069A-4BFF-A2C2-2CF16E1A360C}" dt="2024-06-09T22:21:16.225" v="14276" actId="478"/>
          <ac:cxnSpMkLst>
            <pc:docMk/>
            <pc:sldMk cId="3418573734" sldId="328"/>
            <ac:cxnSpMk id="46" creationId="{B9708083-3C6F-038F-58F8-217DF7BA4BF8}"/>
          </ac:cxnSpMkLst>
        </pc:cxnChg>
        <pc:cxnChg chg="del">
          <ac:chgData name="Yunus Emre Yavuz" userId="0c377b41ea0fda7e" providerId="LiveId" clId="{F682CE88-069A-4BFF-A2C2-2CF16E1A360C}" dt="2024-06-09T22:21:16.225" v="14276" actId="478"/>
          <ac:cxnSpMkLst>
            <pc:docMk/>
            <pc:sldMk cId="3418573734" sldId="328"/>
            <ac:cxnSpMk id="47" creationId="{B75F34D5-C0E9-7DDE-EF83-9C5CACB305A8}"/>
          </ac:cxnSpMkLst>
        </pc:cxnChg>
        <pc:cxnChg chg="del">
          <ac:chgData name="Yunus Emre Yavuz" userId="0c377b41ea0fda7e" providerId="LiveId" clId="{F682CE88-069A-4BFF-A2C2-2CF16E1A360C}" dt="2024-06-09T22:21:16.225" v="14276" actId="478"/>
          <ac:cxnSpMkLst>
            <pc:docMk/>
            <pc:sldMk cId="3418573734" sldId="328"/>
            <ac:cxnSpMk id="48" creationId="{70E3BA57-7E7A-BFD7-AA18-99266B65F8EE}"/>
          </ac:cxnSpMkLst>
        </pc:cxnChg>
      </pc:sldChg>
      <pc:sldChg chg="addSp delSp modSp add mod modTransition modClrScheme chgLayout">
        <pc:chgData name="Yunus Emre Yavuz" userId="0c377b41ea0fda7e" providerId="LiveId" clId="{F682CE88-069A-4BFF-A2C2-2CF16E1A360C}" dt="2024-06-24T12:23:21.595" v="21502" actId="20577"/>
        <pc:sldMkLst>
          <pc:docMk/>
          <pc:sldMk cId="340828610" sldId="329"/>
        </pc:sldMkLst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2" creationId="{39B368FF-8FE1-6706-E3F7-BAD8A88E86EE}"/>
          </ac:spMkLst>
        </pc:spChg>
        <pc:spChg chg="mod ord">
          <ac:chgData name="Yunus Emre Yavuz" userId="0c377b41ea0fda7e" providerId="LiveId" clId="{F682CE88-069A-4BFF-A2C2-2CF16E1A360C}" dt="2024-06-02T19:50:08.530" v="11296" actId="700"/>
          <ac:spMkLst>
            <pc:docMk/>
            <pc:sldMk cId="340828610" sldId="329"/>
            <ac:spMk id="6" creationId="{19F4BD89-01DF-51AB-6E81-BBE18781C4D7}"/>
          </ac:spMkLst>
        </pc:spChg>
        <pc:spChg chg="add del mod ord">
          <ac:chgData name="Yunus Emre Yavuz" userId="0c377b41ea0fda7e" providerId="LiveId" clId="{F682CE88-069A-4BFF-A2C2-2CF16E1A360C}" dt="2024-06-02T19:50:08.530" v="11296" actId="700"/>
          <ac:spMkLst>
            <pc:docMk/>
            <pc:sldMk cId="340828610" sldId="329"/>
            <ac:spMk id="9" creationId="{EACD2073-55E8-92FC-6715-5E9E3CFB3488}"/>
          </ac:spMkLst>
        </pc:spChg>
        <pc:spChg chg="add del">
          <ac:chgData name="Yunus Emre Yavuz" userId="0c377b41ea0fda7e" providerId="LiveId" clId="{F682CE88-069A-4BFF-A2C2-2CF16E1A360C}" dt="2024-06-02T20:52:09.888" v="11300" actId="22"/>
          <ac:spMkLst>
            <pc:docMk/>
            <pc:sldMk cId="340828610" sldId="329"/>
            <ac:spMk id="12" creationId="{1F990293-A159-0278-5AFB-728777024675}"/>
          </ac:spMkLst>
        </pc:spChg>
        <pc:spChg chg="add mod">
          <ac:chgData name="Yunus Emre Yavuz" userId="0c377b41ea0fda7e" providerId="LiveId" clId="{F682CE88-069A-4BFF-A2C2-2CF16E1A360C}" dt="2024-06-24T12:23:21.595" v="21502" actId="20577"/>
          <ac:spMkLst>
            <pc:docMk/>
            <pc:sldMk cId="340828610" sldId="329"/>
            <ac:spMk id="14" creationId="{77B1720C-FEC3-14A2-3D36-5DE30E4AFB43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18" creationId="{F6F1DE8A-8992-454F-D66A-F2435C9B76C5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19" creationId="{A881BA14-ED94-8F75-2FC2-F26F64D5F407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20" creationId="{89AE4706-99F7-62D3-E7DE-D54F49CC2774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21" creationId="{085A1468-9A97-91C5-3ADA-7DD30BED1A23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22" creationId="{4FB75E33-3CD3-3F0A-613E-235EE26A4867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23" creationId="{1661DB37-70E5-BEBC-A5BD-1445335390D2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24" creationId="{84476476-7CD0-4027-68DA-8B6A08C7A35F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25" creationId="{9C8EB378-1D24-4D93-461C-D36AF64BFB6D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26" creationId="{85DBBC82-7534-73B9-6702-19991AA58868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27" creationId="{141B3638-4182-F8A0-7792-FE869F52FD4A}"/>
          </ac:spMkLst>
        </pc:spChg>
        <pc:spChg chg="mod">
          <ac:chgData name="Yunus Emre Yavuz" userId="0c377b41ea0fda7e" providerId="LiveId" clId="{F682CE88-069A-4BFF-A2C2-2CF16E1A360C}" dt="2024-06-22T20:36:58.808" v="20455"/>
          <ac:spMkLst>
            <pc:docMk/>
            <pc:sldMk cId="340828610" sldId="329"/>
            <ac:spMk id="28" creationId="{B99A2A11-F4ED-2721-D770-D783709C2ED0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29" creationId="{BC4AED4E-4952-C88B-0A7C-B4E3B35F7573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30" creationId="{04D76637-FDA5-DB8F-0511-E4BB0F1F9162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31" creationId="{D1A58CA3-0714-8AEF-9DC6-3903E93C654D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32" creationId="{207D2514-BEA3-FB21-B431-E09B063CD33C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33" creationId="{FB4ED2B4-FD8C-AA37-8097-C0D5A73C965D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34" creationId="{E8D88992-023A-DAF4-240D-31843D614997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35" creationId="{CCD15572-898D-1B2A-890D-3925FA3C0E9F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36" creationId="{BE65A0C7-F220-85A9-D694-1CBADA522F2F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37" creationId="{D0DEA107-6003-DE68-81C0-09713C6807B2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38" creationId="{5BB537D2-3280-75EB-60E9-674D55C1C1D5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39" creationId="{A76BD60F-42D8-3D8A-A16D-9BF9D09186ED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40" creationId="{A53DB017-1453-44CD-8B90-8B53C3BFBDD1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41" creationId="{82A7C781-8A28-CFE6-16A5-AA977B4C9164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6-10T09:17:13.217" v="14427" actId="478"/>
          <ac:spMkLst>
            <pc:docMk/>
            <pc:sldMk cId="340828610" sldId="329"/>
            <ac:spMk id="49" creationId="{C2A395F0-3651-AC2D-D9FD-D9C0EAD4D6B3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50" creationId="{3C98C7C9-9844-0175-F2B3-7AB2368D970D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51" creationId="{EE301C93-ACF1-660A-8FE7-8BD959AE71E6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52" creationId="{2FDDF2EA-4A72-BDB4-BF25-2E89DE521662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53" creationId="{562F16F9-D9A0-C1C8-57BA-F84A6F06FAF4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54" creationId="{5B71493D-B963-1864-E73A-A377144E4F75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55" creationId="{963923DF-BFC1-6664-DD2B-B82A2767149C}"/>
          </ac:spMkLst>
        </pc:spChg>
        <pc:spChg chg="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56" creationId="{5E26F8C6-7A51-FE4C-A629-F5C1CC8B0C39}"/>
          </ac:spMkLst>
        </pc:spChg>
        <pc:spChg chg="add mod">
          <ac:chgData name="Yunus Emre Yavuz" userId="0c377b41ea0fda7e" providerId="LiveId" clId="{F682CE88-069A-4BFF-A2C2-2CF16E1A360C}" dt="2024-06-10T09:17:14.243" v="14428"/>
          <ac:spMkLst>
            <pc:docMk/>
            <pc:sldMk cId="340828610" sldId="329"/>
            <ac:spMk id="57" creationId="{3B8CECAC-E749-4DA7-90B5-A533628E0877}"/>
          </ac:spMkLst>
        </pc:spChg>
        <pc:grpChg chg="add mod">
          <ac:chgData name="Yunus Emre Yavuz" userId="0c377b41ea0fda7e" providerId="LiveId" clId="{F682CE88-069A-4BFF-A2C2-2CF16E1A360C}" dt="2024-06-10T09:17:14.243" v="14428"/>
          <ac:grpSpMkLst>
            <pc:docMk/>
            <pc:sldMk cId="340828610" sldId="329"/>
            <ac:grpSpMk id="3" creationId="{58F08E2F-47DD-76A4-7A1D-BF378B70C4F3}"/>
          </ac:grpSpMkLst>
        </pc:grpChg>
        <pc:grpChg chg="del">
          <ac:chgData name="Yunus Emre Yavuz" userId="0c377b41ea0fda7e" providerId="LiveId" clId="{F682CE88-069A-4BFF-A2C2-2CF16E1A360C}" dt="2024-06-02T20:51:34.470" v="11298" actId="478"/>
          <ac:grpSpMkLst>
            <pc:docMk/>
            <pc:sldMk cId="340828610" sldId="329"/>
            <ac:grpSpMk id="3" creationId="{F2BAA4EF-2040-DF6B-3E76-798BF0C0B1E7}"/>
          </ac:grpSpMkLst>
        </pc:grpChg>
        <pc:grpChg chg="mod">
          <ac:chgData name="Yunus Emre Yavuz" userId="0c377b41ea0fda7e" providerId="LiveId" clId="{F682CE88-069A-4BFF-A2C2-2CF16E1A360C}" dt="2024-06-10T09:17:14.243" v="14428"/>
          <ac:grpSpMkLst>
            <pc:docMk/>
            <pc:sldMk cId="340828610" sldId="329"/>
            <ac:grpSpMk id="4" creationId="{9040DF0B-C542-F474-A60E-537562E02537}"/>
          </ac:grpSpMkLst>
        </pc:grpChg>
        <pc:grpChg chg="del mod">
          <ac:chgData name="Yunus Emre Yavuz" userId="0c377b41ea0fda7e" providerId="LiveId" clId="{F682CE88-069A-4BFF-A2C2-2CF16E1A360C}" dt="2024-06-02T20:51:34.470" v="11298" actId="478"/>
          <ac:grpSpMkLst>
            <pc:docMk/>
            <pc:sldMk cId="340828610" sldId="329"/>
            <ac:grpSpMk id="5" creationId="{1019017F-A32F-37C1-8D86-0E3C4D49A005}"/>
          </ac:grpSpMkLst>
        </pc:grpChg>
        <pc:grpChg chg="mod">
          <ac:chgData name="Yunus Emre Yavuz" userId="0c377b41ea0fda7e" providerId="LiveId" clId="{F682CE88-069A-4BFF-A2C2-2CF16E1A360C}" dt="2024-06-10T09:17:14.243" v="14428"/>
          <ac:grpSpMkLst>
            <pc:docMk/>
            <pc:sldMk cId="340828610" sldId="329"/>
            <ac:grpSpMk id="11" creationId="{7EE9258E-2F8C-BA61-5A47-1270E0E40820}"/>
          </ac:grpSpMkLst>
        </pc:grpChg>
        <pc:grpChg chg="mod">
          <ac:chgData name="Yunus Emre Yavuz" userId="0c377b41ea0fda7e" providerId="LiveId" clId="{F682CE88-069A-4BFF-A2C2-2CF16E1A360C}" dt="2024-06-10T09:17:14.243" v="14428"/>
          <ac:grpSpMkLst>
            <pc:docMk/>
            <pc:sldMk cId="340828610" sldId="329"/>
            <ac:grpSpMk id="12" creationId="{3D32201E-5F59-D2B4-4F6A-CA9BABB92CE8}"/>
          </ac:grpSpMkLst>
        </pc:grpChg>
        <pc:grpChg chg="mod">
          <ac:chgData name="Yunus Emre Yavuz" userId="0c377b41ea0fda7e" providerId="LiveId" clId="{F682CE88-069A-4BFF-A2C2-2CF16E1A360C}" dt="2024-06-10T09:17:14.243" v="14428"/>
          <ac:grpSpMkLst>
            <pc:docMk/>
            <pc:sldMk cId="340828610" sldId="329"/>
            <ac:grpSpMk id="13" creationId="{5072868B-F77A-9EDC-53E1-444547FD085C}"/>
          </ac:grpSpMkLst>
        </pc:grpChg>
        <pc:grpChg chg="mod">
          <ac:chgData name="Yunus Emre Yavuz" userId="0c377b41ea0fda7e" providerId="LiveId" clId="{F682CE88-069A-4BFF-A2C2-2CF16E1A360C}" dt="2024-06-10T09:17:14.243" v="14428"/>
          <ac:grpSpMkLst>
            <pc:docMk/>
            <pc:sldMk cId="340828610" sldId="329"/>
            <ac:grpSpMk id="15" creationId="{29E2F113-2963-B5E7-135D-C41BAB226400}"/>
          </ac:grpSpMkLst>
        </pc:grpChg>
        <pc:grpChg chg="mod">
          <ac:chgData name="Yunus Emre Yavuz" userId="0c377b41ea0fda7e" providerId="LiveId" clId="{F682CE88-069A-4BFF-A2C2-2CF16E1A360C}" dt="2024-06-10T09:17:14.243" v="14428"/>
          <ac:grpSpMkLst>
            <pc:docMk/>
            <pc:sldMk cId="340828610" sldId="329"/>
            <ac:grpSpMk id="16" creationId="{E1A9421C-DF36-8BFF-C319-7DE4919F982D}"/>
          </ac:grpSpMkLst>
        </pc:grpChg>
        <pc:grpChg chg="mod">
          <ac:chgData name="Yunus Emre Yavuz" userId="0c377b41ea0fda7e" providerId="LiveId" clId="{F682CE88-069A-4BFF-A2C2-2CF16E1A360C}" dt="2024-06-10T09:17:14.243" v="14428"/>
          <ac:grpSpMkLst>
            <pc:docMk/>
            <pc:sldMk cId="340828610" sldId="329"/>
            <ac:grpSpMk id="17" creationId="{512050AC-D69B-7B86-B8A8-DC86B93E7729}"/>
          </ac:grpSpMkLst>
        </pc:grpChg>
        <pc:picChg chg="add mod">
          <ac:chgData name="Yunus Emre Yavuz" userId="0c377b41ea0fda7e" providerId="LiveId" clId="{F682CE88-069A-4BFF-A2C2-2CF16E1A360C}" dt="2024-06-11T22:43:42.292" v="18618" actId="1036"/>
          <ac:picMkLst>
            <pc:docMk/>
            <pc:sldMk cId="340828610" sldId="329"/>
            <ac:picMk id="2" creationId="{3FD984F7-591E-518B-5E05-91BD47EB3B1B}"/>
          </ac:picMkLst>
        </pc:picChg>
        <pc:picChg chg="add del mod">
          <ac:chgData name="Yunus Emre Yavuz" userId="0c377b41ea0fda7e" providerId="LiveId" clId="{F682CE88-069A-4BFF-A2C2-2CF16E1A360C}" dt="2024-06-11T22:42:49.035" v="18601" actId="478"/>
          <ac:picMkLst>
            <pc:docMk/>
            <pc:sldMk cId="340828610" sldId="329"/>
            <ac:picMk id="30" creationId="{C4A1D38B-E299-3949-559C-924650E0B275}"/>
          </ac:picMkLst>
        </pc:picChg>
        <pc:picChg chg="add mod">
          <ac:chgData name="Yunus Emre Yavuz" userId="0c377b41ea0fda7e" providerId="LiveId" clId="{F682CE88-069A-4BFF-A2C2-2CF16E1A360C}" dt="2024-06-11T22:42:54.966" v="18603" actId="1035"/>
          <ac:picMkLst>
            <pc:docMk/>
            <pc:sldMk cId="340828610" sldId="329"/>
            <ac:picMk id="32" creationId="{A189AE8D-0E50-5E42-1E67-9C97925B529C}"/>
          </ac:picMkLst>
        </pc:picChg>
        <pc:picChg chg="add mod">
          <ac:chgData name="Yunus Emre Yavuz" userId="0c377b41ea0fda7e" providerId="LiveId" clId="{F682CE88-069A-4BFF-A2C2-2CF16E1A360C}" dt="2024-06-11T22:44:51.944" v="18636" actId="1035"/>
          <ac:picMkLst>
            <pc:docMk/>
            <pc:sldMk cId="340828610" sldId="329"/>
            <ac:picMk id="34" creationId="{9485E24A-BF1F-F928-C93F-707BD16DC75A}"/>
          </ac:picMkLst>
        </pc:picChg>
        <pc:picChg chg="add mod">
          <ac:chgData name="Yunus Emre Yavuz" userId="0c377b41ea0fda7e" providerId="LiveId" clId="{F682CE88-069A-4BFF-A2C2-2CF16E1A360C}" dt="2024-06-11T22:44:50.230" v="18635" actId="1035"/>
          <ac:picMkLst>
            <pc:docMk/>
            <pc:sldMk cId="340828610" sldId="329"/>
            <ac:picMk id="36" creationId="{AD0B0D48-0A85-E391-E166-E4DB9E673774}"/>
          </ac:picMkLst>
        </pc:picChg>
        <pc:cxnChg chg="mod">
          <ac:chgData name="Yunus Emre Yavuz" userId="0c377b41ea0fda7e" providerId="LiveId" clId="{F682CE88-069A-4BFF-A2C2-2CF16E1A360C}" dt="2024-06-10T09:17:14.243" v="14428"/>
          <ac:cxnSpMkLst>
            <pc:docMk/>
            <pc:sldMk cId="340828610" sldId="329"/>
            <ac:cxnSpMk id="5" creationId="{3684B18F-A056-F8E4-6265-7E603DE7244E}"/>
          </ac:cxnSpMkLst>
        </pc:cxnChg>
        <pc:cxnChg chg="mod">
          <ac:chgData name="Yunus Emre Yavuz" userId="0c377b41ea0fda7e" providerId="LiveId" clId="{F682CE88-069A-4BFF-A2C2-2CF16E1A360C}" dt="2024-06-10T09:17:14.243" v="14428"/>
          <ac:cxnSpMkLst>
            <pc:docMk/>
            <pc:sldMk cId="340828610" sldId="329"/>
            <ac:cxnSpMk id="7" creationId="{9B43B401-D413-3D03-F99A-33EF654DAEDC}"/>
          </ac:cxnSpMkLst>
        </pc:cxnChg>
        <pc:cxnChg chg="mod">
          <ac:chgData name="Yunus Emre Yavuz" userId="0c377b41ea0fda7e" providerId="LiveId" clId="{F682CE88-069A-4BFF-A2C2-2CF16E1A360C}" dt="2024-06-10T09:17:14.243" v="14428"/>
          <ac:cxnSpMkLst>
            <pc:docMk/>
            <pc:sldMk cId="340828610" sldId="329"/>
            <ac:cxnSpMk id="8" creationId="{21D2AC01-54F9-3A43-4638-1957D2CF6E13}"/>
          </ac:cxnSpMkLst>
        </pc:cxnChg>
        <pc:cxnChg chg="mod">
          <ac:chgData name="Yunus Emre Yavuz" userId="0c377b41ea0fda7e" providerId="LiveId" clId="{F682CE88-069A-4BFF-A2C2-2CF16E1A360C}" dt="2024-06-10T09:17:14.243" v="14428"/>
          <ac:cxnSpMkLst>
            <pc:docMk/>
            <pc:sldMk cId="340828610" sldId="329"/>
            <ac:cxnSpMk id="9" creationId="{42138F1D-520C-0E14-051B-D0CCD0D27BFD}"/>
          </ac:cxnSpMkLst>
        </pc:cxnChg>
        <pc:cxnChg chg="mod">
          <ac:chgData name="Yunus Emre Yavuz" userId="0c377b41ea0fda7e" providerId="LiveId" clId="{F682CE88-069A-4BFF-A2C2-2CF16E1A360C}" dt="2024-06-10T09:17:14.243" v="14428"/>
          <ac:cxnSpMkLst>
            <pc:docMk/>
            <pc:sldMk cId="340828610" sldId="329"/>
            <ac:cxnSpMk id="10" creationId="{7B7B5699-BB42-3E25-F4D2-6907F66D09B8}"/>
          </ac:cxnSpMkLst>
        </pc:cxnChg>
        <pc:cxnChg chg="del">
          <ac:chgData name="Yunus Emre Yavuz" userId="0c377b41ea0fda7e" providerId="LiveId" clId="{F682CE88-069A-4BFF-A2C2-2CF16E1A360C}" dt="2024-06-10T09:17:13.217" v="14427" actId="478"/>
          <ac:cxnSpMkLst>
            <pc:docMk/>
            <pc:sldMk cId="340828610" sldId="329"/>
            <ac:cxnSpMk id="43" creationId="{017EE06F-B226-6DC0-CD90-71A3BA2B401F}"/>
          </ac:cxnSpMkLst>
        </pc:cxnChg>
        <pc:cxnChg chg="del">
          <ac:chgData name="Yunus Emre Yavuz" userId="0c377b41ea0fda7e" providerId="LiveId" clId="{F682CE88-069A-4BFF-A2C2-2CF16E1A360C}" dt="2024-06-10T09:17:13.217" v="14427" actId="478"/>
          <ac:cxnSpMkLst>
            <pc:docMk/>
            <pc:sldMk cId="340828610" sldId="329"/>
            <ac:cxnSpMk id="44" creationId="{5229CF68-1C5F-7033-93F5-EFCE05CC36C3}"/>
          </ac:cxnSpMkLst>
        </pc:cxnChg>
        <pc:cxnChg chg="del">
          <ac:chgData name="Yunus Emre Yavuz" userId="0c377b41ea0fda7e" providerId="LiveId" clId="{F682CE88-069A-4BFF-A2C2-2CF16E1A360C}" dt="2024-06-10T09:17:13.217" v="14427" actId="478"/>
          <ac:cxnSpMkLst>
            <pc:docMk/>
            <pc:sldMk cId="340828610" sldId="329"/>
            <ac:cxnSpMk id="45" creationId="{85D6D165-A300-570B-A317-5BBE0B38726D}"/>
          </ac:cxnSpMkLst>
        </pc:cxnChg>
        <pc:cxnChg chg="del">
          <ac:chgData name="Yunus Emre Yavuz" userId="0c377b41ea0fda7e" providerId="LiveId" clId="{F682CE88-069A-4BFF-A2C2-2CF16E1A360C}" dt="2024-06-10T09:17:13.217" v="14427" actId="478"/>
          <ac:cxnSpMkLst>
            <pc:docMk/>
            <pc:sldMk cId="340828610" sldId="329"/>
            <ac:cxnSpMk id="46" creationId="{B9708083-3C6F-038F-58F8-217DF7BA4BF8}"/>
          </ac:cxnSpMkLst>
        </pc:cxnChg>
        <pc:cxnChg chg="del">
          <ac:chgData name="Yunus Emre Yavuz" userId="0c377b41ea0fda7e" providerId="LiveId" clId="{F682CE88-069A-4BFF-A2C2-2CF16E1A360C}" dt="2024-06-10T09:17:13.217" v="14427" actId="478"/>
          <ac:cxnSpMkLst>
            <pc:docMk/>
            <pc:sldMk cId="340828610" sldId="329"/>
            <ac:cxnSpMk id="47" creationId="{B75F34D5-C0E9-7DDE-EF83-9C5CACB305A8}"/>
          </ac:cxnSpMkLst>
        </pc:cxnChg>
        <pc:cxnChg chg="del">
          <ac:chgData name="Yunus Emre Yavuz" userId="0c377b41ea0fda7e" providerId="LiveId" clId="{F682CE88-069A-4BFF-A2C2-2CF16E1A360C}" dt="2024-06-10T09:17:13.217" v="14427" actId="478"/>
          <ac:cxnSpMkLst>
            <pc:docMk/>
            <pc:sldMk cId="340828610" sldId="329"/>
            <ac:cxnSpMk id="48" creationId="{70E3BA57-7E7A-BFD7-AA18-99266B65F8EE}"/>
          </ac:cxnSpMkLst>
        </pc:cxnChg>
      </pc:sldChg>
      <pc:sldChg chg="addSp delSp modSp add mod modTransition setBg modClrScheme chgLayout">
        <pc:chgData name="Yunus Emre Yavuz" userId="0c377b41ea0fda7e" providerId="LiveId" clId="{F682CE88-069A-4BFF-A2C2-2CF16E1A360C}" dt="2024-06-22T20:36:56.332" v="20454"/>
        <pc:sldMkLst>
          <pc:docMk/>
          <pc:sldMk cId="1676657335" sldId="330"/>
        </pc:sldMkLst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2" creationId="{39B368FF-8FE1-6706-E3F7-BAD8A88E86EE}"/>
          </ac:spMkLst>
        </pc:spChg>
        <pc:spChg chg="del">
          <ac:chgData name="Yunus Emre Yavuz" userId="0c377b41ea0fda7e" providerId="LiveId" clId="{F682CE88-069A-4BFF-A2C2-2CF16E1A360C}" dt="2024-06-02T20:54:07.396" v="11392" actId="478"/>
          <ac:spMkLst>
            <pc:docMk/>
            <pc:sldMk cId="1676657335" sldId="330"/>
            <ac:spMk id="6" creationId="{19F4BD89-01DF-51AB-6E81-BBE18781C4D7}"/>
          </ac:spMkLst>
        </pc:spChg>
        <pc:spChg chg="add del mod ord">
          <ac:chgData name="Yunus Emre Yavuz" userId="0c377b41ea0fda7e" providerId="LiveId" clId="{F682CE88-069A-4BFF-A2C2-2CF16E1A360C}" dt="2024-06-02T20:54:09.922" v="11393" actId="700"/>
          <ac:spMkLst>
            <pc:docMk/>
            <pc:sldMk cId="1676657335" sldId="330"/>
            <ac:spMk id="11" creationId="{7B500FDF-DC07-8508-532D-7253C1EA1E4E}"/>
          </ac:spMkLst>
        </pc:spChg>
        <pc:spChg chg="add del mod ord">
          <ac:chgData name="Yunus Emre Yavuz" userId="0c377b41ea0fda7e" providerId="LiveId" clId="{F682CE88-069A-4BFF-A2C2-2CF16E1A360C}" dt="2024-06-02T20:54:37.691" v="11405" actId="478"/>
          <ac:spMkLst>
            <pc:docMk/>
            <pc:sldMk cId="1676657335" sldId="330"/>
            <ac:spMk id="12" creationId="{83F94777-D0F7-C6E9-92D4-F19E1A7745D8}"/>
          </ac:spMkLst>
        </pc:spChg>
        <pc:spChg chg="add del mod ord">
          <ac:chgData name="Yunus Emre Yavuz" userId="0c377b41ea0fda7e" providerId="LiveId" clId="{F682CE88-069A-4BFF-A2C2-2CF16E1A360C}" dt="2024-06-02T20:54:26.474" v="11404" actId="478"/>
          <ac:spMkLst>
            <pc:docMk/>
            <pc:sldMk cId="1676657335" sldId="330"/>
            <ac:spMk id="13" creationId="{C5A61361-5371-0F77-CA61-93355EED238F}"/>
          </ac:spMkLst>
        </pc:spChg>
        <pc:spChg chg="add del mod">
          <ac:chgData name="Yunus Emre Yavuz" userId="0c377b41ea0fda7e" providerId="LiveId" clId="{F682CE88-069A-4BFF-A2C2-2CF16E1A360C}" dt="2024-06-02T20:54:42.208" v="11407" actId="478"/>
          <ac:spMkLst>
            <pc:docMk/>
            <pc:sldMk cId="1676657335" sldId="330"/>
            <ac:spMk id="15" creationId="{21D78E5E-6473-538D-00A6-85828DF54C79}"/>
          </ac:spMkLst>
        </pc:spChg>
        <pc:spChg chg="add mod">
          <ac:chgData name="Yunus Emre Yavuz" userId="0c377b41ea0fda7e" providerId="LiveId" clId="{F682CE88-069A-4BFF-A2C2-2CF16E1A360C}" dt="2024-06-02T20:55:25.845" v="11423" actId="20577"/>
          <ac:spMkLst>
            <pc:docMk/>
            <pc:sldMk cId="1676657335" sldId="330"/>
            <ac:spMk id="16" creationId="{365D05DF-1910-BA49-493A-9D5F562BFD1D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17" creationId="{AEA29C61-6641-BFF1-9AE8-FC9690ABB1F2}"/>
          </ac:spMkLst>
        </pc:spChg>
        <pc:spChg chg="mod">
          <ac:chgData name="Yunus Emre Yavuz" userId="0c377b41ea0fda7e" providerId="LiveId" clId="{F682CE88-069A-4BFF-A2C2-2CF16E1A360C}" dt="2024-06-09T22:21:34.446" v="14284" actId="113"/>
          <ac:spMkLst>
            <pc:docMk/>
            <pc:sldMk cId="1676657335" sldId="330"/>
            <ac:spMk id="19" creationId="{21D2391D-5013-EFCF-8089-2294FADE8F2F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20" creationId="{D751F668-4C5D-26ED-F39E-1FD8E2428CD8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21" creationId="{E9800D9B-72E1-EAF0-CB99-90B02FAD8E55}"/>
          </ac:spMkLst>
        </pc:spChg>
        <pc:spChg chg="mod">
          <ac:chgData name="Yunus Emre Yavuz" userId="0c377b41ea0fda7e" providerId="LiveId" clId="{F682CE88-069A-4BFF-A2C2-2CF16E1A360C}" dt="2024-06-09T22:21:27.199" v="14281" actId="113"/>
          <ac:spMkLst>
            <pc:docMk/>
            <pc:sldMk cId="1676657335" sldId="330"/>
            <ac:spMk id="22" creationId="{352F0EDF-1DD0-D041-0D31-F369F9198901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23" creationId="{CE1B4C9F-6EEE-9FA2-63CF-17BF9B8E72A4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24" creationId="{DEA4A487-214D-3817-2E5E-6CC6CA335081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25" creationId="{7BE464F3-C2C0-4BB0-0532-DE87FF990084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26" creationId="{AEC85F07-F577-0832-8907-089F1429B879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27" creationId="{A100FCE8-394A-F153-ECA2-C72F6F4C367A}"/>
          </ac:spMkLst>
        </pc:spChg>
        <pc:spChg chg="mod">
          <ac:chgData name="Yunus Emre Yavuz" userId="0c377b41ea0fda7e" providerId="LiveId" clId="{F682CE88-069A-4BFF-A2C2-2CF16E1A360C}" dt="2024-06-22T20:36:56.332" v="20454"/>
          <ac:spMkLst>
            <pc:docMk/>
            <pc:sldMk cId="1676657335" sldId="330"/>
            <ac:spMk id="28" creationId="{2E67892F-6CEE-528E-2FEA-A3AEA1758E07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29" creationId="{BC4AED4E-4952-C88B-0A7C-B4E3B35F7573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30" creationId="{04D76637-FDA5-DB8F-0511-E4BB0F1F9162}"/>
          </ac:spMkLst>
        </pc:spChg>
        <pc:spChg chg="del mod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31" creationId="{D1A58CA3-0714-8AEF-9DC6-3903E93C654D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32" creationId="{207D2514-BEA3-FB21-B431-E09B063CD33C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33" creationId="{FB4ED2B4-FD8C-AA37-8097-C0D5A73C965D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34" creationId="{E8D88992-023A-DAF4-240D-31843D614997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35" creationId="{CCD15572-898D-1B2A-890D-3925FA3C0E9F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36" creationId="{BE65A0C7-F220-85A9-D694-1CBADA522F2F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37" creationId="{D0DEA107-6003-DE68-81C0-09713C6807B2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38" creationId="{5BB537D2-3280-75EB-60E9-674D55C1C1D5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39" creationId="{A76BD60F-42D8-3D8A-A16D-9BF9D09186ED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40" creationId="{A53DB017-1453-44CD-8B90-8B53C3BFBDD1}"/>
          </ac:spMkLst>
        </pc:spChg>
        <pc:spChg chg="del mod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41" creationId="{82A7C781-8A28-CFE6-16A5-AA977B4C9164}"/>
          </ac:spMkLst>
        </pc:spChg>
        <pc:spChg chg="del mod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42" creationId="{F7C86C03-DF23-C1FE-B968-0EA24F3E56D0}"/>
          </ac:spMkLst>
        </pc:spChg>
        <pc:spChg chg="del">
          <ac:chgData name="Yunus Emre Yavuz" userId="0c377b41ea0fda7e" providerId="LiveId" clId="{F682CE88-069A-4BFF-A2C2-2CF16E1A360C}" dt="2024-06-09T22:21:21.511" v="14278" actId="478"/>
          <ac:spMkLst>
            <pc:docMk/>
            <pc:sldMk cId="1676657335" sldId="330"/>
            <ac:spMk id="49" creationId="{C2A395F0-3651-AC2D-D9FD-D9C0EAD4D6B3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50" creationId="{9AE00AA3-A54E-6A83-696D-4F048D541E5D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51" creationId="{E8E431A7-FD55-B33F-DA41-C688EEF073B4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52" creationId="{42DE0148-2F48-5A58-912A-9BE2865AF147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53" creationId="{31AAAE99-C866-A86A-551A-19464997A3F6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54" creationId="{4B3B5D73-BFD3-F937-303F-B902A428DE9B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55" creationId="{CA28D25E-6472-15CD-6D9C-A9BF45EDFBBB}"/>
          </ac:spMkLst>
        </pc:spChg>
        <pc:spChg chg="mod">
          <ac:chgData name="Yunus Emre Yavuz" userId="0c377b41ea0fda7e" providerId="LiveId" clId="{F682CE88-069A-4BFF-A2C2-2CF16E1A360C}" dt="2024-06-09T22:21:22.294" v="14279"/>
          <ac:spMkLst>
            <pc:docMk/>
            <pc:sldMk cId="1676657335" sldId="330"/>
            <ac:spMk id="56" creationId="{8C423682-70B0-A587-27D8-D392CD41687B}"/>
          </ac:spMkLst>
        </pc:spChg>
        <pc:spChg chg="add mod">
          <ac:chgData name="Yunus Emre Yavuz" userId="0c377b41ea0fda7e" providerId="LiveId" clId="{F682CE88-069A-4BFF-A2C2-2CF16E1A360C}" dt="2024-06-09T22:21:40.126" v="14327" actId="1037"/>
          <ac:spMkLst>
            <pc:docMk/>
            <pc:sldMk cId="1676657335" sldId="330"/>
            <ac:spMk id="57" creationId="{1D2BDEEB-90C9-F2E3-40F8-5A1968061BEA}"/>
          </ac:spMkLst>
        </pc:spChg>
        <pc:grpChg chg="add mod">
          <ac:chgData name="Yunus Emre Yavuz" userId="0c377b41ea0fda7e" providerId="LiveId" clId="{F682CE88-069A-4BFF-A2C2-2CF16E1A360C}" dt="2024-06-09T22:21:22.294" v="14279"/>
          <ac:grpSpMkLst>
            <pc:docMk/>
            <pc:sldMk cId="1676657335" sldId="330"/>
            <ac:grpSpMk id="3" creationId="{028CBAEE-3E26-DF8A-FC9D-FCC0C5376C90}"/>
          </ac:grpSpMkLst>
        </pc:grpChg>
        <pc:grpChg chg="del">
          <ac:chgData name="Yunus Emre Yavuz" userId="0c377b41ea0fda7e" providerId="LiveId" clId="{F682CE88-069A-4BFF-A2C2-2CF16E1A360C}" dt="2024-06-02T20:54:03.583" v="11391" actId="478"/>
          <ac:grpSpMkLst>
            <pc:docMk/>
            <pc:sldMk cId="1676657335" sldId="330"/>
            <ac:grpSpMk id="3" creationId="{F2BAA4EF-2040-DF6B-3E76-798BF0C0B1E7}"/>
          </ac:grpSpMkLst>
        </pc:grpChg>
        <pc:grpChg chg="mod">
          <ac:chgData name="Yunus Emre Yavuz" userId="0c377b41ea0fda7e" providerId="LiveId" clId="{F682CE88-069A-4BFF-A2C2-2CF16E1A360C}" dt="2024-06-09T22:21:22.294" v="14279"/>
          <ac:grpSpMkLst>
            <pc:docMk/>
            <pc:sldMk cId="1676657335" sldId="330"/>
            <ac:grpSpMk id="4" creationId="{3319D465-3E5B-45C6-7198-78F504274B14}"/>
          </ac:grpSpMkLst>
        </pc:grpChg>
        <pc:grpChg chg="del">
          <ac:chgData name="Yunus Emre Yavuz" userId="0c377b41ea0fda7e" providerId="LiveId" clId="{F682CE88-069A-4BFF-A2C2-2CF16E1A360C}" dt="2024-06-02T20:54:02.672" v="11390" actId="478"/>
          <ac:grpSpMkLst>
            <pc:docMk/>
            <pc:sldMk cId="1676657335" sldId="330"/>
            <ac:grpSpMk id="5" creationId="{1019017F-A32F-37C1-8D86-0E3C4D49A005}"/>
          </ac:grpSpMkLst>
        </pc:grpChg>
        <pc:grpChg chg="mod">
          <ac:chgData name="Yunus Emre Yavuz" userId="0c377b41ea0fda7e" providerId="LiveId" clId="{F682CE88-069A-4BFF-A2C2-2CF16E1A360C}" dt="2024-06-09T22:21:22.294" v="14279"/>
          <ac:grpSpMkLst>
            <pc:docMk/>
            <pc:sldMk cId="1676657335" sldId="330"/>
            <ac:grpSpMk id="10" creationId="{1E10A6CB-0A09-BA48-EF22-4D7BFC9A1AB7}"/>
          </ac:grpSpMkLst>
        </pc:grpChg>
        <pc:grpChg chg="mod">
          <ac:chgData name="Yunus Emre Yavuz" userId="0c377b41ea0fda7e" providerId="LiveId" clId="{F682CE88-069A-4BFF-A2C2-2CF16E1A360C}" dt="2024-06-09T22:21:22.294" v="14279"/>
          <ac:grpSpMkLst>
            <pc:docMk/>
            <pc:sldMk cId="1676657335" sldId="330"/>
            <ac:grpSpMk id="11" creationId="{B70A69E6-1EFC-559E-C8F7-F6FA70436C21}"/>
          </ac:grpSpMkLst>
        </pc:grpChg>
        <pc:grpChg chg="mod">
          <ac:chgData name="Yunus Emre Yavuz" userId="0c377b41ea0fda7e" providerId="LiveId" clId="{F682CE88-069A-4BFF-A2C2-2CF16E1A360C}" dt="2024-06-09T22:21:22.294" v="14279"/>
          <ac:grpSpMkLst>
            <pc:docMk/>
            <pc:sldMk cId="1676657335" sldId="330"/>
            <ac:grpSpMk id="12" creationId="{AB7A77C2-62B0-5567-35C6-DDC815EAE716}"/>
          </ac:grpSpMkLst>
        </pc:grpChg>
        <pc:grpChg chg="mod">
          <ac:chgData name="Yunus Emre Yavuz" userId="0c377b41ea0fda7e" providerId="LiveId" clId="{F682CE88-069A-4BFF-A2C2-2CF16E1A360C}" dt="2024-06-09T22:21:22.294" v="14279"/>
          <ac:grpSpMkLst>
            <pc:docMk/>
            <pc:sldMk cId="1676657335" sldId="330"/>
            <ac:grpSpMk id="13" creationId="{418BE5FE-E936-6D3A-3740-975D25FA44BE}"/>
          </ac:grpSpMkLst>
        </pc:grpChg>
        <pc:grpChg chg="mod">
          <ac:chgData name="Yunus Emre Yavuz" userId="0c377b41ea0fda7e" providerId="LiveId" clId="{F682CE88-069A-4BFF-A2C2-2CF16E1A360C}" dt="2024-06-09T22:21:22.294" v="14279"/>
          <ac:grpSpMkLst>
            <pc:docMk/>
            <pc:sldMk cId="1676657335" sldId="330"/>
            <ac:grpSpMk id="14" creationId="{94EEF960-5464-577E-BA26-EE8A02BD5764}"/>
          </ac:grpSpMkLst>
        </pc:grpChg>
        <pc:grpChg chg="mod">
          <ac:chgData name="Yunus Emre Yavuz" userId="0c377b41ea0fda7e" providerId="LiveId" clId="{F682CE88-069A-4BFF-A2C2-2CF16E1A360C}" dt="2024-06-09T22:21:22.294" v="14279"/>
          <ac:grpSpMkLst>
            <pc:docMk/>
            <pc:sldMk cId="1676657335" sldId="330"/>
            <ac:grpSpMk id="15" creationId="{9E403756-91A1-FA77-06B3-29078442C25B}"/>
          </ac:grpSpMkLst>
        </pc:grpChg>
        <pc:picChg chg="add mod">
          <ac:chgData name="Yunus Emre Yavuz" userId="0c377b41ea0fda7e" providerId="LiveId" clId="{F682CE88-069A-4BFF-A2C2-2CF16E1A360C}" dt="2024-06-02T21:08:21.679" v="11431" actId="1076"/>
          <ac:picMkLst>
            <pc:docMk/>
            <pc:sldMk cId="1676657335" sldId="330"/>
            <ac:picMk id="18" creationId="{BCF217DE-C90D-5C9A-4E78-FCF00113098A}"/>
          </ac:picMkLst>
        </pc:picChg>
        <pc:picChg chg="add mod">
          <ac:chgData name="Yunus Emre Yavuz" userId="0c377b41ea0fda7e" providerId="LiveId" clId="{F682CE88-069A-4BFF-A2C2-2CF16E1A360C}" dt="2024-06-21T11:56:13.618" v="18867"/>
          <ac:picMkLst>
            <pc:docMk/>
            <pc:sldMk cId="1676657335" sldId="330"/>
            <ac:picMk id="29" creationId="{08C80DC7-BD26-37FD-DA3B-A539D7163CCB}"/>
          </ac:picMkLst>
        </pc:picChg>
        <pc:cxnChg chg="mod">
          <ac:chgData name="Yunus Emre Yavuz" userId="0c377b41ea0fda7e" providerId="LiveId" clId="{F682CE88-069A-4BFF-A2C2-2CF16E1A360C}" dt="2024-06-09T22:21:22.294" v="14279"/>
          <ac:cxnSpMkLst>
            <pc:docMk/>
            <pc:sldMk cId="1676657335" sldId="330"/>
            <ac:cxnSpMk id="5" creationId="{57B8D6DD-5D63-54F1-410E-2841170639F4}"/>
          </ac:cxnSpMkLst>
        </pc:cxnChg>
        <pc:cxnChg chg="mod">
          <ac:chgData name="Yunus Emre Yavuz" userId="0c377b41ea0fda7e" providerId="LiveId" clId="{F682CE88-069A-4BFF-A2C2-2CF16E1A360C}" dt="2024-06-09T22:21:22.294" v="14279"/>
          <ac:cxnSpMkLst>
            <pc:docMk/>
            <pc:sldMk cId="1676657335" sldId="330"/>
            <ac:cxnSpMk id="6" creationId="{A6D95D81-C226-B94B-9631-306A83F2C9A0}"/>
          </ac:cxnSpMkLst>
        </pc:cxnChg>
        <pc:cxnChg chg="mod">
          <ac:chgData name="Yunus Emre Yavuz" userId="0c377b41ea0fda7e" providerId="LiveId" clId="{F682CE88-069A-4BFF-A2C2-2CF16E1A360C}" dt="2024-06-09T22:21:22.294" v="14279"/>
          <ac:cxnSpMkLst>
            <pc:docMk/>
            <pc:sldMk cId="1676657335" sldId="330"/>
            <ac:cxnSpMk id="7" creationId="{D85B1509-765F-93FE-F361-DF6FEFD8BF16}"/>
          </ac:cxnSpMkLst>
        </pc:cxnChg>
        <pc:cxnChg chg="mod">
          <ac:chgData name="Yunus Emre Yavuz" userId="0c377b41ea0fda7e" providerId="LiveId" clId="{F682CE88-069A-4BFF-A2C2-2CF16E1A360C}" dt="2024-06-09T22:21:22.294" v="14279"/>
          <ac:cxnSpMkLst>
            <pc:docMk/>
            <pc:sldMk cId="1676657335" sldId="330"/>
            <ac:cxnSpMk id="8" creationId="{0DC61251-4D9B-BC3E-9822-706C517E9454}"/>
          </ac:cxnSpMkLst>
        </pc:cxnChg>
        <pc:cxnChg chg="mod">
          <ac:chgData name="Yunus Emre Yavuz" userId="0c377b41ea0fda7e" providerId="LiveId" clId="{F682CE88-069A-4BFF-A2C2-2CF16E1A360C}" dt="2024-06-09T22:21:22.294" v="14279"/>
          <ac:cxnSpMkLst>
            <pc:docMk/>
            <pc:sldMk cId="1676657335" sldId="330"/>
            <ac:cxnSpMk id="9" creationId="{DBEFF310-DFE8-45A2-8D71-317C307661C3}"/>
          </ac:cxnSpMkLst>
        </pc:cxnChg>
        <pc:cxnChg chg="del">
          <ac:chgData name="Yunus Emre Yavuz" userId="0c377b41ea0fda7e" providerId="LiveId" clId="{F682CE88-069A-4BFF-A2C2-2CF16E1A360C}" dt="2024-06-09T22:21:21.511" v="14278" actId="478"/>
          <ac:cxnSpMkLst>
            <pc:docMk/>
            <pc:sldMk cId="1676657335" sldId="330"/>
            <ac:cxnSpMk id="43" creationId="{017EE06F-B226-6DC0-CD90-71A3BA2B401F}"/>
          </ac:cxnSpMkLst>
        </pc:cxnChg>
        <pc:cxnChg chg="del">
          <ac:chgData name="Yunus Emre Yavuz" userId="0c377b41ea0fda7e" providerId="LiveId" clId="{F682CE88-069A-4BFF-A2C2-2CF16E1A360C}" dt="2024-06-09T22:21:21.511" v="14278" actId="478"/>
          <ac:cxnSpMkLst>
            <pc:docMk/>
            <pc:sldMk cId="1676657335" sldId="330"/>
            <ac:cxnSpMk id="44" creationId="{5229CF68-1C5F-7033-93F5-EFCE05CC36C3}"/>
          </ac:cxnSpMkLst>
        </pc:cxnChg>
        <pc:cxnChg chg="del">
          <ac:chgData name="Yunus Emre Yavuz" userId="0c377b41ea0fda7e" providerId="LiveId" clId="{F682CE88-069A-4BFF-A2C2-2CF16E1A360C}" dt="2024-06-09T22:21:21.511" v="14278" actId="478"/>
          <ac:cxnSpMkLst>
            <pc:docMk/>
            <pc:sldMk cId="1676657335" sldId="330"/>
            <ac:cxnSpMk id="45" creationId="{85D6D165-A300-570B-A317-5BBE0B38726D}"/>
          </ac:cxnSpMkLst>
        </pc:cxnChg>
        <pc:cxnChg chg="del">
          <ac:chgData name="Yunus Emre Yavuz" userId="0c377b41ea0fda7e" providerId="LiveId" clId="{F682CE88-069A-4BFF-A2C2-2CF16E1A360C}" dt="2024-06-09T22:21:21.511" v="14278" actId="478"/>
          <ac:cxnSpMkLst>
            <pc:docMk/>
            <pc:sldMk cId="1676657335" sldId="330"/>
            <ac:cxnSpMk id="46" creationId="{B9708083-3C6F-038F-58F8-217DF7BA4BF8}"/>
          </ac:cxnSpMkLst>
        </pc:cxnChg>
        <pc:cxnChg chg="del">
          <ac:chgData name="Yunus Emre Yavuz" userId="0c377b41ea0fda7e" providerId="LiveId" clId="{F682CE88-069A-4BFF-A2C2-2CF16E1A360C}" dt="2024-06-09T22:21:21.511" v="14278" actId="478"/>
          <ac:cxnSpMkLst>
            <pc:docMk/>
            <pc:sldMk cId="1676657335" sldId="330"/>
            <ac:cxnSpMk id="47" creationId="{B75F34D5-C0E9-7DDE-EF83-9C5CACB305A8}"/>
          </ac:cxnSpMkLst>
        </pc:cxnChg>
        <pc:cxnChg chg="del">
          <ac:chgData name="Yunus Emre Yavuz" userId="0c377b41ea0fda7e" providerId="LiveId" clId="{F682CE88-069A-4BFF-A2C2-2CF16E1A360C}" dt="2024-06-09T22:21:21.511" v="14278" actId="478"/>
          <ac:cxnSpMkLst>
            <pc:docMk/>
            <pc:sldMk cId="1676657335" sldId="330"/>
            <ac:cxnSpMk id="48" creationId="{70E3BA57-7E7A-BFD7-AA18-99266B65F8EE}"/>
          </ac:cxnSpMkLst>
        </pc:cxnChg>
      </pc:sldChg>
      <pc:sldChg chg="new del">
        <pc:chgData name="Yunus Emre Yavuz" userId="0c377b41ea0fda7e" providerId="LiveId" clId="{F682CE88-069A-4BFF-A2C2-2CF16E1A360C}" dt="2024-06-02T20:53:36.337" v="11344" actId="47"/>
        <pc:sldMkLst>
          <pc:docMk/>
          <pc:sldMk cId="3614157456" sldId="330"/>
        </pc:sldMkLst>
      </pc:sldChg>
      <pc:sldChg chg="addSp delSp modSp add mod ord modTransition modAnim">
        <pc:chgData name="Yunus Emre Yavuz" userId="0c377b41ea0fda7e" providerId="LiveId" clId="{F682CE88-069A-4BFF-A2C2-2CF16E1A360C}" dt="2024-06-22T20:36:20.924" v="20443"/>
        <pc:sldMkLst>
          <pc:docMk/>
          <pc:sldMk cId="125481023" sldId="331"/>
        </pc:sldMkLst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5" creationId="{7B515F2B-EC08-3ADD-B49C-A46E01B9ED7F}"/>
          </ac:spMkLst>
        </pc:spChg>
        <pc:spChg chg="mod">
          <ac:chgData name="Yunus Emre Yavuz" userId="0c377b41ea0fda7e" providerId="LiveId" clId="{F682CE88-069A-4BFF-A2C2-2CF16E1A360C}" dt="2024-06-21T14:38:36.773" v="19101" actId="20577"/>
          <ac:spMkLst>
            <pc:docMk/>
            <pc:sldMk cId="125481023" sldId="331"/>
            <ac:spMk id="7" creationId="{157249F6-0FF2-960A-4C83-2E666A3F8C91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20" creationId="{DA5BC98C-3578-FA15-CE26-1D57ECEAD90A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21" creationId="{45C0A606-67D0-1174-09BC-8845A19C6BFA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22" creationId="{EC80CEDC-90CA-48A5-C2C5-A6BDEAFDB67A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23" creationId="{DD01255E-8B49-8F46-DBAD-DD15CED1E935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24" creationId="{8A61CD55-CAB8-22B9-DFCC-35142CB79909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25" creationId="{C3460A19-1A12-FFFC-FF12-4EE7FB4C6038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26" creationId="{E35262F9-152E-25EA-9A48-C275D83A3EF8}"/>
          </ac:spMkLst>
        </pc:spChg>
        <pc:spChg chg="mod">
          <ac:chgData name="Yunus Emre Yavuz" userId="0c377b41ea0fda7e" providerId="LiveId" clId="{F682CE88-069A-4BFF-A2C2-2CF16E1A360C}" dt="2024-06-11T22:01:15.262" v="17827" actId="20577"/>
          <ac:spMkLst>
            <pc:docMk/>
            <pc:sldMk cId="125481023" sldId="331"/>
            <ac:spMk id="28" creationId="{99A0AC30-7158-A7FA-E2E7-02283BEAE686}"/>
          </ac:spMkLst>
        </pc:spChg>
        <pc:spChg chg="mod">
          <ac:chgData name="Yunus Emre Yavuz" userId="0c377b41ea0fda7e" providerId="LiveId" clId="{F682CE88-069A-4BFF-A2C2-2CF16E1A360C}" dt="2024-06-11T22:01:34.516" v="17904"/>
          <ac:spMkLst>
            <pc:docMk/>
            <pc:sldMk cId="125481023" sldId="331"/>
            <ac:spMk id="29" creationId="{AE640E4F-A845-E234-F2C6-F44DFB94A5B4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29" creationId="{FAB825D7-88B3-3C57-0F5B-56711AFEBE74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30" creationId="{CB0DFE5E-54AA-D5D6-A40C-530147DC7A16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31" creationId="{9D2BAEE3-1517-C403-AB35-B626BF61EDC6}"/>
          </ac:spMkLst>
        </pc:spChg>
        <pc:spChg chg="mod">
          <ac:chgData name="Yunus Emre Yavuz" userId="0c377b41ea0fda7e" providerId="LiveId" clId="{F682CE88-069A-4BFF-A2C2-2CF16E1A360C}" dt="2024-06-11T22:01:34.516" v="17904"/>
          <ac:spMkLst>
            <pc:docMk/>
            <pc:sldMk cId="125481023" sldId="331"/>
            <ac:spMk id="31" creationId="{9E022B17-1873-8A17-4D86-6CF2A645E431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32" creationId="{055C7B90-137D-B074-40CD-05812A1D4610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33" creationId="{74650388-2D71-21D0-CA3E-A1DF659F47CD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34" creationId="{E983858C-F60C-406A-6F2E-CAF0460D2999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35" creationId="{4C127F84-67B6-A00A-5F56-8D05344C75F3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36" creationId="{04724169-D0AA-39F3-8F6D-9EF0FF2348E0}"/>
          </ac:spMkLst>
        </pc:spChg>
        <pc:spChg chg="mod">
          <ac:chgData name="Yunus Emre Yavuz" userId="0c377b41ea0fda7e" providerId="LiveId" clId="{F682CE88-069A-4BFF-A2C2-2CF16E1A360C}" dt="2024-06-19T14:39:47.021" v="18741"/>
          <ac:spMkLst>
            <pc:docMk/>
            <pc:sldMk cId="125481023" sldId="331"/>
            <ac:spMk id="36" creationId="{2DD97028-113C-2570-36BB-716C31C0FEF0}"/>
          </ac:spMkLst>
        </pc:spChg>
        <pc:spChg chg="mod">
          <ac:chgData name="Yunus Emre Yavuz" userId="0c377b41ea0fda7e" providerId="LiveId" clId="{F682CE88-069A-4BFF-A2C2-2CF16E1A360C}" dt="2024-06-19T14:39:47.021" v="18741"/>
          <ac:spMkLst>
            <pc:docMk/>
            <pc:sldMk cId="125481023" sldId="331"/>
            <ac:spMk id="37" creationId="{62228003-93C7-BD2B-2683-65ABD7358E36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37" creationId="{775EF406-69ED-A3E2-12CA-32CE34053B59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38" creationId="{5DDF781B-8685-678B-06E7-AC7E7987F91B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39" creationId="{A29D1753-762F-5F1E-CB5C-988F1B53E81D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40" creationId="{2A2B2079-E672-D1BD-FFFD-0C4ABFF2C8E0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41" creationId="{598EB3A5-E8E4-2B30-3BBC-8848FC9A0B99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42" creationId="{9E6BFDCF-100B-2CC2-9E07-C59BF058D22E}"/>
          </ac:spMkLst>
        </pc:spChg>
        <pc:spChg chg="mod">
          <ac:chgData name="Yunus Emre Yavuz" userId="0c377b41ea0fda7e" providerId="LiveId" clId="{F682CE88-069A-4BFF-A2C2-2CF16E1A360C}" dt="2024-06-11T21:59:45.774" v="17811" actId="114"/>
          <ac:spMkLst>
            <pc:docMk/>
            <pc:sldMk cId="125481023" sldId="331"/>
            <ac:spMk id="44" creationId="{D96FD21F-9D63-E361-C16C-47C557C90673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46" creationId="{435783B0-D327-AD72-DD83-4C02FF9C0B03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47" creationId="{A8DC4E1B-CC89-A805-C52A-B3C1576B486B}"/>
          </ac:spMkLst>
        </pc:spChg>
        <pc:spChg chg="mod">
          <ac:chgData name="Yunus Emre Yavuz" userId="0c377b41ea0fda7e" providerId="LiveId" clId="{F682CE88-069A-4BFF-A2C2-2CF16E1A360C}" dt="2024-06-22T20:36:20.924" v="20443"/>
          <ac:spMkLst>
            <pc:docMk/>
            <pc:sldMk cId="125481023" sldId="331"/>
            <ac:spMk id="51" creationId="{3B4C8AA1-841F-ACBD-EF6F-D053F2C45109}"/>
          </ac:spMkLst>
        </pc:spChg>
        <pc:spChg chg="mod">
          <ac:chgData name="Yunus Emre Yavuz" userId="0c377b41ea0fda7e" providerId="LiveId" clId="{F682CE88-069A-4BFF-A2C2-2CF16E1A360C}" dt="2024-06-11T21:59:04.258" v="17803" actId="465"/>
          <ac:spMkLst>
            <pc:docMk/>
            <pc:sldMk cId="125481023" sldId="331"/>
            <ac:spMk id="52" creationId="{A98B5AD8-C57E-57D0-954C-A179D72FCDC2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54" creationId="{598093A0-1EC1-87F9-359C-1F350670083F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55" creationId="{6BAD9FAE-E131-645D-5D06-F80D6E9408E6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56" creationId="{BC6BD341-1ED0-E541-12CA-9D391C2C4960}"/>
          </ac:spMkLst>
        </pc:spChg>
        <pc:spChg chg="del">
          <ac:chgData name="Yunus Emre Yavuz" userId="0c377b41ea0fda7e" providerId="LiveId" clId="{F682CE88-069A-4BFF-A2C2-2CF16E1A360C}" dt="2024-06-09T22:16:15.381" v="14073" actId="478"/>
          <ac:spMkLst>
            <pc:docMk/>
            <pc:sldMk cId="125481023" sldId="331"/>
            <ac:spMk id="59" creationId="{F15A2F09-5C2D-B7F2-5C2C-3BED09880CEA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60" creationId="{EFA4B0C0-FA4B-EB78-2C5B-A7DC32C6BD4C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61" creationId="{C814E2FB-ACFB-2275-D8F9-88A1BB90CD07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62" creationId="{14FFD4DB-A520-EF9D-A1B2-87E494D8DD70}"/>
          </ac:spMkLst>
        </pc:spChg>
        <pc:spChg chg="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63" creationId="{EE428C56-7F0A-139B-DCB4-D06995CF7D99}"/>
          </ac:spMkLst>
        </pc:spChg>
        <pc:spChg chg="add mod">
          <ac:chgData name="Yunus Emre Yavuz" userId="0c377b41ea0fda7e" providerId="LiveId" clId="{F682CE88-069A-4BFF-A2C2-2CF16E1A360C}" dt="2024-06-09T22:16:16.180" v="14074"/>
          <ac:spMkLst>
            <pc:docMk/>
            <pc:sldMk cId="125481023" sldId="331"/>
            <ac:spMk id="64" creationId="{2E28B6BB-B26A-C00F-602B-6FD3512B828E}"/>
          </ac:spMkLst>
        </pc:spChg>
        <pc:grpChg chg="add mod">
          <ac:chgData name="Yunus Emre Yavuz" userId="0c377b41ea0fda7e" providerId="LiveId" clId="{F682CE88-069A-4BFF-A2C2-2CF16E1A360C}" dt="2024-06-09T22:16:16.180" v="14074"/>
          <ac:grpSpMkLst>
            <pc:docMk/>
            <pc:sldMk cId="125481023" sldId="331"/>
            <ac:grpSpMk id="2" creationId="{949C3220-C191-BE1C-C8DA-AA410B63AA3B}"/>
          </ac:grpSpMkLst>
        </pc:grpChg>
        <pc:grpChg chg="mod">
          <ac:chgData name="Yunus Emre Yavuz" userId="0c377b41ea0fda7e" providerId="LiveId" clId="{F682CE88-069A-4BFF-A2C2-2CF16E1A360C}" dt="2024-06-09T22:16:16.180" v="14074"/>
          <ac:grpSpMkLst>
            <pc:docMk/>
            <pc:sldMk cId="125481023" sldId="331"/>
            <ac:grpSpMk id="3" creationId="{0D00E83F-7232-D403-7704-86D33953DCF3}"/>
          </ac:grpSpMkLst>
        </pc:grpChg>
        <pc:grpChg chg="del">
          <ac:chgData name="Yunus Emre Yavuz" userId="0c377b41ea0fda7e" providerId="LiveId" clId="{F682CE88-069A-4BFF-A2C2-2CF16E1A360C}" dt="2024-06-19T14:40:09.072" v="18748" actId="478"/>
          <ac:grpSpMkLst>
            <pc:docMk/>
            <pc:sldMk cId="125481023" sldId="331"/>
            <ac:grpSpMk id="4" creationId="{81E7DD25-D251-AEF1-078F-4534FC847952}"/>
          </ac:grpSpMkLst>
        </pc:grpChg>
        <pc:grpChg chg="add mod">
          <ac:chgData name="Yunus Emre Yavuz" userId="0c377b41ea0fda7e" providerId="LiveId" clId="{F682CE88-069A-4BFF-A2C2-2CF16E1A360C}" dt="2024-06-11T22:01:39.238" v="18011" actId="1038"/>
          <ac:grpSpMkLst>
            <pc:docMk/>
            <pc:sldMk cId="125481023" sldId="331"/>
            <ac:grpSpMk id="5" creationId="{7B5DA3E2-1F3D-3DB4-AD8A-95BA6A2B9EA3}"/>
          </ac:grpSpMkLst>
        </pc:grpChg>
        <pc:grpChg chg="mod">
          <ac:chgData name="Yunus Emre Yavuz" userId="0c377b41ea0fda7e" providerId="LiveId" clId="{F682CE88-069A-4BFF-A2C2-2CF16E1A360C}" dt="2024-06-21T14:39:24.138" v="19169" actId="1037"/>
          <ac:grpSpMkLst>
            <pc:docMk/>
            <pc:sldMk cId="125481023" sldId="331"/>
            <ac:grpSpMk id="6" creationId="{C7826A1A-BC88-83C2-F551-20E89E45D834}"/>
          </ac:grpSpMkLst>
        </pc:grpChg>
        <pc:grpChg chg="mod">
          <ac:chgData name="Yunus Emre Yavuz" userId="0c377b41ea0fda7e" providerId="LiveId" clId="{F682CE88-069A-4BFF-A2C2-2CF16E1A360C}" dt="2024-06-09T22:16:16.180" v="14074"/>
          <ac:grpSpMkLst>
            <pc:docMk/>
            <pc:sldMk cId="125481023" sldId="331"/>
            <ac:grpSpMk id="14" creationId="{B16D6183-1FE7-9235-AE48-2D35397027FF}"/>
          </ac:grpSpMkLst>
        </pc:grpChg>
        <pc:grpChg chg="mod">
          <ac:chgData name="Yunus Emre Yavuz" userId="0c377b41ea0fda7e" providerId="LiveId" clId="{F682CE88-069A-4BFF-A2C2-2CF16E1A360C}" dt="2024-06-09T22:16:16.180" v="14074"/>
          <ac:grpSpMkLst>
            <pc:docMk/>
            <pc:sldMk cId="125481023" sldId="331"/>
            <ac:grpSpMk id="15" creationId="{68A540CB-4EE4-C02B-0AC1-6517EF093976}"/>
          </ac:grpSpMkLst>
        </pc:grpChg>
        <pc:grpChg chg="mod">
          <ac:chgData name="Yunus Emre Yavuz" userId="0c377b41ea0fda7e" providerId="LiveId" clId="{F682CE88-069A-4BFF-A2C2-2CF16E1A360C}" dt="2024-06-09T22:16:16.180" v="14074"/>
          <ac:grpSpMkLst>
            <pc:docMk/>
            <pc:sldMk cId="125481023" sldId="331"/>
            <ac:grpSpMk id="16" creationId="{D848D434-AE0E-C5C7-2DF6-63618F620AEF}"/>
          </ac:grpSpMkLst>
        </pc:grpChg>
        <pc:grpChg chg="mod">
          <ac:chgData name="Yunus Emre Yavuz" userId="0c377b41ea0fda7e" providerId="LiveId" clId="{F682CE88-069A-4BFF-A2C2-2CF16E1A360C}" dt="2024-06-09T22:16:16.180" v="14074"/>
          <ac:grpSpMkLst>
            <pc:docMk/>
            <pc:sldMk cId="125481023" sldId="331"/>
            <ac:grpSpMk id="17" creationId="{0CF01CD7-98CF-82DA-1A81-B3FFA25956EA}"/>
          </ac:grpSpMkLst>
        </pc:grpChg>
        <pc:grpChg chg="mod">
          <ac:chgData name="Yunus Emre Yavuz" userId="0c377b41ea0fda7e" providerId="LiveId" clId="{F682CE88-069A-4BFF-A2C2-2CF16E1A360C}" dt="2024-06-09T22:16:16.180" v="14074"/>
          <ac:grpSpMkLst>
            <pc:docMk/>
            <pc:sldMk cId="125481023" sldId="331"/>
            <ac:grpSpMk id="18" creationId="{86B1A42B-C83F-4266-E56E-86FA5AB831E4}"/>
          </ac:grpSpMkLst>
        </pc:grpChg>
        <pc:grpChg chg="mod">
          <ac:chgData name="Yunus Emre Yavuz" userId="0c377b41ea0fda7e" providerId="LiveId" clId="{F682CE88-069A-4BFF-A2C2-2CF16E1A360C}" dt="2024-06-09T22:16:16.180" v="14074"/>
          <ac:grpSpMkLst>
            <pc:docMk/>
            <pc:sldMk cId="125481023" sldId="331"/>
            <ac:grpSpMk id="19" creationId="{839238AF-FB69-D2E9-33B1-D91E4C71F1B8}"/>
          </ac:grpSpMkLst>
        </pc:grpChg>
        <pc:grpChg chg="add del mod">
          <ac:chgData name="Yunus Emre Yavuz" userId="0c377b41ea0fda7e" providerId="LiveId" clId="{F682CE88-069A-4BFF-A2C2-2CF16E1A360C}" dt="2024-06-21T14:39:24.138" v="19169" actId="1037"/>
          <ac:grpSpMkLst>
            <pc:docMk/>
            <pc:sldMk cId="125481023" sldId="331"/>
            <ac:grpSpMk id="34" creationId="{02F9B244-DE3E-B639-BF07-90EFBF907108}"/>
          </ac:grpSpMkLst>
        </pc:grpChg>
        <pc:picChg chg="add mod">
          <ac:chgData name="Yunus Emre Yavuz" userId="0c377b41ea0fda7e" providerId="LiveId" clId="{F682CE88-069A-4BFF-A2C2-2CF16E1A360C}" dt="2024-06-21T11:57:35.466" v="18966"/>
          <ac:picMkLst>
            <pc:docMk/>
            <pc:sldMk cId="125481023" sldId="331"/>
            <ac:picMk id="4" creationId="{62D3A596-2B44-C79A-841B-11D45664AC74}"/>
          </ac:picMkLst>
        </pc:picChg>
        <pc:picChg chg="mod">
          <ac:chgData name="Yunus Emre Yavuz" userId="0c377b41ea0fda7e" providerId="LiveId" clId="{F682CE88-069A-4BFF-A2C2-2CF16E1A360C}" dt="2024-06-11T17:20:07.233" v="16834" actId="465"/>
          <ac:picMkLst>
            <pc:docMk/>
            <pc:sldMk cId="125481023" sldId="331"/>
            <ac:picMk id="9" creationId="{C0AAA75B-CFC7-9D21-8EA8-EDA29BF4148E}"/>
          </ac:picMkLst>
        </pc:picChg>
        <pc:picChg chg="mod">
          <ac:chgData name="Yunus Emre Yavuz" userId="0c377b41ea0fda7e" providerId="LiveId" clId="{F682CE88-069A-4BFF-A2C2-2CF16E1A360C}" dt="2024-06-11T22:01:34.516" v="17904"/>
          <ac:picMkLst>
            <pc:docMk/>
            <pc:sldMk cId="125481023" sldId="331"/>
            <ac:picMk id="33" creationId="{1AF790E1-CE88-A2F6-CAC5-D283BF241B43}"/>
          </ac:picMkLst>
        </pc:picChg>
        <pc:picChg chg="mod">
          <ac:chgData name="Yunus Emre Yavuz" userId="0c377b41ea0fda7e" providerId="LiveId" clId="{F682CE88-069A-4BFF-A2C2-2CF16E1A360C}" dt="2024-06-19T14:39:47.021" v="18741"/>
          <ac:picMkLst>
            <pc:docMk/>
            <pc:sldMk cId="125481023" sldId="331"/>
            <ac:picMk id="35" creationId="{88DD25F1-315A-B05F-A1F2-8165D0B52DCC}"/>
          </ac:picMkLst>
        </pc:picChg>
        <pc:picChg chg="add mod">
          <ac:chgData name="Yunus Emre Yavuz" userId="0c377b41ea0fda7e" providerId="LiveId" clId="{F682CE88-069A-4BFF-A2C2-2CF16E1A360C}" dt="2024-06-21T14:39:27.937" v="19170" actId="1076"/>
          <ac:picMkLst>
            <pc:docMk/>
            <pc:sldMk cId="125481023" sldId="331"/>
            <ac:picMk id="40" creationId="{28F86B61-627A-B8A2-CBA2-73CB6E31E1B9}"/>
          </ac:picMkLst>
        </pc:picChg>
        <pc:picChg chg="mod">
          <ac:chgData name="Yunus Emre Yavuz" userId="0c377b41ea0fda7e" providerId="LiveId" clId="{F682CE88-069A-4BFF-A2C2-2CF16E1A360C}" dt="2024-06-11T21:59:18.014" v="17805" actId="1076"/>
          <ac:picMkLst>
            <pc:docMk/>
            <pc:sldMk cId="125481023" sldId="331"/>
            <ac:picMk id="43" creationId="{13C0F2B7-86E2-AD06-E1F9-E8D7A6B7F5C3}"/>
          </ac:picMkLst>
        </pc:picChg>
        <pc:cxnChg chg="mod">
          <ac:chgData name="Yunus Emre Yavuz" userId="0c377b41ea0fda7e" providerId="LiveId" clId="{F682CE88-069A-4BFF-A2C2-2CF16E1A360C}" dt="2024-06-09T22:16:16.180" v="14074"/>
          <ac:cxnSpMkLst>
            <pc:docMk/>
            <pc:sldMk cId="125481023" sldId="331"/>
            <ac:cxnSpMk id="8" creationId="{0A712C25-94E8-9A14-2FA0-FCE12031FC82}"/>
          </ac:cxnSpMkLst>
        </pc:cxnChg>
        <pc:cxnChg chg="mod">
          <ac:chgData name="Yunus Emre Yavuz" userId="0c377b41ea0fda7e" providerId="LiveId" clId="{F682CE88-069A-4BFF-A2C2-2CF16E1A360C}" dt="2024-06-09T22:16:16.180" v="14074"/>
          <ac:cxnSpMkLst>
            <pc:docMk/>
            <pc:sldMk cId="125481023" sldId="331"/>
            <ac:cxnSpMk id="10" creationId="{CDD62AFA-8C98-CA93-A645-1255CEC9EBE3}"/>
          </ac:cxnSpMkLst>
        </pc:cxnChg>
        <pc:cxnChg chg="mod">
          <ac:chgData name="Yunus Emre Yavuz" userId="0c377b41ea0fda7e" providerId="LiveId" clId="{F682CE88-069A-4BFF-A2C2-2CF16E1A360C}" dt="2024-06-09T22:16:16.180" v="14074"/>
          <ac:cxnSpMkLst>
            <pc:docMk/>
            <pc:sldMk cId="125481023" sldId="331"/>
            <ac:cxnSpMk id="11" creationId="{F677DE50-543B-B0A3-1AF3-4619B30A958A}"/>
          </ac:cxnSpMkLst>
        </pc:cxnChg>
        <pc:cxnChg chg="mod">
          <ac:chgData name="Yunus Emre Yavuz" userId="0c377b41ea0fda7e" providerId="LiveId" clId="{F682CE88-069A-4BFF-A2C2-2CF16E1A360C}" dt="2024-06-09T22:16:16.180" v="14074"/>
          <ac:cxnSpMkLst>
            <pc:docMk/>
            <pc:sldMk cId="125481023" sldId="331"/>
            <ac:cxnSpMk id="12" creationId="{A802B3B0-0902-9759-F41F-58302EB8C6FB}"/>
          </ac:cxnSpMkLst>
        </pc:cxnChg>
        <pc:cxnChg chg="mod">
          <ac:chgData name="Yunus Emre Yavuz" userId="0c377b41ea0fda7e" providerId="LiveId" clId="{F682CE88-069A-4BFF-A2C2-2CF16E1A360C}" dt="2024-06-09T22:16:16.180" v="14074"/>
          <ac:cxnSpMkLst>
            <pc:docMk/>
            <pc:sldMk cId="125481023" sldId="331"/>
            <ac:cxnSpMk id="13" creationId="{F8CAACA9-69FD-7259-E2CD-9A9C3D6ABD86}"/>
          </ac:cxnSpMkLst>
        </pc:cxnChg>
        <pc:cxnChg chg="del">
          <ac:chgData name="Yunus Emre Yavuz" userId="0c377b41ea0fda7e" providerId="LiveId" clId="{F682CE88-069A-4BFF-A2C2-2CF16E1A360C}" dt="2024-06-09T22:16:15.381" v="14073" actId="478"/>
          <ac:cxnSpMkLst>
            <pc:docMk/>
            <pc:sldMk cId="125481023" sldId="331"/>
            <ac:cxnSpMk id="48" creationId="{3906070C-60C0-81C3-8308-8CA2A8F164BF}"/>
          </ac:cxnSpMkLst>
        </pc:cxnChg>
        <pc:cxnChg chg="del">
          <ac:chgData name="Yunus Emre Yavuz" userId="0c377b41ea0fda7e" providerId="LiveId" clId="{F682CE88-069A-4BFF-A2C2-2CF16E1A360C}" dt="2024-06-09T22:16:15.381" v="14073" actId="478"/>
          <ac:cxnSpMkLst>
            <pc:docMk/>
            <pc:sldMk cId="125481023" sldId="331"/>
            <ac:cxnSpMk id="49" creationId="{84BDDA73-6110-09EB-4946-68CC33142049}"/>
          </ac:cxnSpMkLst>
        </pc:cxnChg>
        <pc:cxnChg chg="del">
          <ac:chgData name="Yunus Emre Yavuz" userId="0c377b41ea0fda7e" providerId="LiveId" clId="{F682CE88-069A-4BFF-A2C2-2CF16E1A360C}" dt="2024-06-09T22:16:15.381" v="14073" actId="478"/>
          <ac:cxnSpMkLst>
            <pc:docMk/>
            <pc:sldMk cId="125481023" sldId="331"/>
            <ac:cxnSpMk id="50" creationId="{5D10EB22-B517-7ECB-5A76-E15806AF974D}"/>
          </ac:cxnSpMkLst>
        </pc:cxnChg>
        <pc:cxnChg chg="del">
          <ac:chgData name="Yunus Emre Yavuz" userId="0c377b41ea0fda7e" providerId="LiveId" clId="{F682CE88-069A-4BFF-A2C2-2CF16E1A360C}" dt="2024-06-09T22:16:15.381" v="14073" actId="478"/>
          <ac:cxnSpMkLst>
            <pc:docMk/>
            <pc:sldMk cId="125481023" sldId="331"/>
            <ac:cxnSpMk id="53" creationId="{BF104851-2031-14BA-5CEA-4B13707FD2BA}"/>
          </ac:cxnSpMkLst>
        </pc:cxnChg>
        <pc:cxnChg chg="del">
          <ac:chgData name="Yunus Emre Yavuz" userId="0c377b41ea0fda7e" providerId="LiveId" clId="{F682CE88-069A-4BFF-A2C2-2CF16E1A360C}" dt="2024-06-09T22:16:15.381" v="14073" actId="478"/>
          <ac:cxnSpMkLst>
            <pc:docMk/>
            <pc:sldMk cId="125481023" sldId="331"/>
            <ac:cxnSpMk id="57" creationId="{AFDE3479-69F3-6951-0558-B85F1E707016}"/>
          </ac:cxnSpMkLst>
        </pc:cxnChg>
        <pc:cxnChg chg="del">
          <ac:chgData name="Yunus Emre Yavuz" userId="0c377b41ea0fda7e" providerId="LiveId" clId="{F682CE88-069A-4BFF-A2C2-2CF16E1A360C}" dt="2024-06-09T22:16:15.381" v="14073" actId="478"/>
          <ac:cxnSpMkLst>
            <pc:docMk/>
            <pc:sldMk cId="125481023" sldId="331"/>
            <ac:cxnSpMk id="58" creationId="{9E88CD67-09D8-DA06-C6C7-B2ADF65A0C55}"/>
          </ac:cxnSpMkLst>
        </pc:cxnChg>
      </pc:sldChg>
      <pc:sldChg chg="addSp delSp modSp add del mod modTransition">
        <pc:chgData name="Yunus Emre Yavuz" userId="0c377b41ea0fda7e" providerId="LiveId" clId="{F682CE88-069A-4BFF-A2C2-2CF16E1A360C}" dt="2024-06-06T11:42:16.300" v="12114" actId="2696"/>
        <pc:sldMkLst>
          <pc:docMk/>
          <pc:sldMk cId="2770201659" sldId="331"/>
        </pc:sldMkLst>
        <pc:spChg chg="mod">
          <ac:chgData name="Yunus Emre Yavuz" userId="0c377b41ea0fda7e" providerId="LiveId" clId="{F682CE88-069A-4BFF-A2C2-2CF16E1A360C}" dt="2024-06-02T21:34:25.866" v="11496" actId="790"/>
          <ac:spMkLst>
            <pc:docMk/>
            <pc:sldMk cId="2770201659" sldId="331"/>
            <ac:spMk id="37" creationId="{91D216CC-FFDB-5B19-3517-D61781ED1F3A}"/>
          </ac:spMkLst>
        </pc:spChg>
        <pc:spChg chg="mod">
          <ac:chgData name="Yunus Emre Yavuz" userId="0c377b41ea0fda7e" providerId="LiveId" clId="{F682CE88-069A-4BFF-A2C2-2CF16E1A360C}" dt="2024-06-02T21:44:37.138" v="11606"/>
          <ac:spMkLst>
            <pc:docMk/>
            <pc:sldMk cId="2770201659" sldId="331"/>
            <ac:spMk id="50" creationId="{CC47B7BC-BFB3-734E-2394-119F813C399E}"/>
          </ac:spMkLst>
        </pc:spChg>
        <pc:spChg chg="mod">
          <ac:chgData name="Yunus Emre Yavuz" userId="0c377b41ea0fda7e" providerId="LiveId" clId="{F682CE88-069A-4BFF-A2C2-2CF16E1A360C}" dt="2024-06-02T21:44:37.138" v="11606"/>
          <ac:spMkLst>
            <pc:docMk/>
            <pc:sldMk cId="2770201659" sldId="331"/>
            <ac:spMk id="51" creationId="{67B9428C-36DA-8663-F6CB-5F1A77EA77FF}"/>
          </ac:spMkLst>
        </pc:spChg>
        <pc:spChg chg="mod">
          <ac:chgData name="Yunus Emre Yavuz" userId="0c377b41ea0fda7e" providerId="LiveId" clId="{F682CE88-069A-4BFF-A2C2-2CF16E1A360C}" dt="2024-06-02T21:44:37.138" v="11606"/>
          <ac:spMkLst>
            <pc:docMk/>
            <pc:sldMk cId="2770201659" sldId="331"/>
            <ac:spMk id="52" creationId="{21DE5E89-1C82-93D9-70D6-3505BE2A044D}"/>
          </ac:spMkLst>
        </pc:spChg>
        <pc:spChg chg="mod">
          <ac:chgData name="Yunus Emre Yavuz" userId="0c377b41ea0fda7e" providerId="LiveId" clId="{F682CE88-069A-4BFF-A2C2-2CF16E1A360C}" dt="2024-06-02T21:54:43.048" v="11968"/>
          <ac:spMkLst>
            <pc:docMk/>
            <pc:sldMk cId="2770201659" sldId="331"/>
            <ac:spMk id="59" creationId="{1C6F400A-97EA-6AAA-2362-3134E89F6D7E}"/>
          </ac:spMkLst>
        </pc:spChg>
        <pc:spChg chg="mod">
          <ac:chgData name="Yunus Emre Yavuz" userId="0c377b41ea0fda7e" providerId="LiveId" clId="{F682CE88-069A-4BFF-A2C2-2CF16E1A360C}" dt="2024-06-02T21:54:43.048" v="11968"/>
          <ac:spMkLst>
            <pc:docMk/>
            <pc:sldMk cId="2770201659" sldId="331"/>
            <ac:spMk id="60" creationId="{29A69508-2FB8-6918-9057-8B06DA5BF647}"/>
          </ac:spMkLst>
        </pc:spChg>
        <pc:spChg chg="mod">
          <ac:chgData name="Yunus Emre Yavuz" userId="0c377b41ea0fda7e" providerId="LiveId" clId="{F682CE88-069A-4BFF-A2C2-2CF16E1A360C}" dt="2024-06-02T21:54:43.048" v="11968"/>
          <ac:spMkLst>
            <pc:docMk/>
            <pc:sldMk cId="2770201659" sldId="331"/>
            <ac:spMk id="61" creationId="{0F86D72B-F267-5E9A-99C0-6E7F4C24303F}"/>
          </ac:spMkLst>
        </pc:spChg>
        <pc:grpChg chg="del mod">
          <ac:chgData name="Yunus Emre Yavuz" userId="0c377b41ea0fda7e" providerId="LiveId" clId="{F682CE88-069A-4BFF-A2C2-2CF16E1A360C}" dt="2024-06-02T21:44:35.852" v="11605" actId="478"/>
          <ac:grpSpMkLst>
            <pc:docMk/>
            <pc:sldMk cId="2770201659" sldId="331"/>
            <ac:grpSpMk id="34" creationId="{D3A44DB0-3A67-78CE-49C6-E1F0225CE1AB}"/>
          </ac:grpSpMkLst>
        </pc:grpChg>
        <pc:grpChg chg="add mod">
          <ac:chgData name="Yunus Emre Yavuz" userId="0c377b41ea0fda7e" providerId="LiveId" clId="{F682CE88-069A-4BFF-A2C2-2CF16E1A360C}" dt="2024-06-02T21:44:47.230" v="11607" actId="1076"/>
          <ac:grpSpMkLst>
            <pc:docMk/>
            <pc:sldMk cId="2770201659" sldId="331"/>
            <ac:grpSpMk id="49" creationId="{2C8BF9B4-1E20-7BDC-6FB5-4F52CB6DFE33}"/>
          </ac:grpSpMkLst>
        </pc:grpChg>
        <pc:grpChg chg="add mod">
          <ac:chgData name="Yunus Emre Yavuz" userId="0c377b41ea0fda7e" providerId="LiveId" clId="{F682CE88-069A-4BFF-A2C2-2CF16E1A360C}" dt="2024-06-02T21:54:57.186" v="12109" actId="1037"/>
          <ac:grpSpMkLst>
            <pc:docMk/>
            <pc:sldMk cId="2770201659" sldId="331"/>
            <ac:grpSpMk id="58" creationId="{77AA8BB8-FC83-B2ED-1BC4-D2E9FB6B58AB}"/>
          </ac:grpSpMkLst>
        </pc:grpChg>
        <pc:picChg chg="del mod">
          <ac:chgData name="Yunus Emre Yavuz" userId="0c377b41ea0fda7e" providerId="LiveId" clId="{F682CE88-069A-4BFF-A2C2-2CF16E1A360C}" dt="2024-06-02T21:44:35.177" v="11604" actId="478"/>
          <ac:picMkLst>
            <pc:docMk/>
            <pc:sldMk cId="2770201659" sldId="331"/>
            <ac:picMk id="31" creationId="{1ABB3498-4295-E15B-84ED-7DE8F52FF4E0}"/>
          </ac:picMkLst>
        </pc:picChg>
        <pc:picChg chg="del">
          <ac:chgData name="Yunus Emre Yavuz" userId="0c377b41ea0fda7e" providerId="LiveId" clId="{F682CE88-069A-4BFF-A2C2-2CF16E1A360C}" dt="2024-06-02T21:44:34.753" v="11603" actId="478"/>
          <ac:picMkLst>
            <pc:docMk/>
            <pc:sldMk cId="2770201659" sldId="331"/>
            <ac:picMk id="46" creationId="{4DB7652B-C931-A212-8693-37CF02A76508}"/>
          </ac:picMkLst>
        </pc:picChg>
        <pc:picChg chg="add del mod">
          <ac:chgData name="Yunus Emre Yavuz" userId="0c377b41ea0fda7e" providerId="LiveId" clId="{F682CE88-069A-4BFF-A2C2-2CF16E1A360C}" dt="2024-06-02T21:46:10.170" v="11836" actId="478"/>
          <ac:picMkLst>
            <pc:docMk/>
            <pc:sldMk cId="2770201659" sldId="331"/>
            <ac:picMk id="47" creationId="{897000F8-CBB6-22D9-FA72-39E57079CA9C}"/>
          </ac:picMkLst>
        </pc:picChg>
        <pc:picChg chg="add del mod">
          <ac:chgData name="Yunus Emre Yavuz" userId="0c377b41ea0fda7e" providerId="LiveId" clId="{F682CE88-069A-4BFF-A2C2-2CF16E1A360C}" dt="2024-06-02T21:46:10.170" v="11836" actId="478"/>
          <ac:picMkLst>
            <pc:docMk/>
            <pc:sldMk cId="2770201659" sldId="331"/>
            <ac:picMk id="48" creationId="{1A17BCBB-4154-67A8-48F0-E91F6E7668A1}"/>
          </ac:picMkLst>
        </pc:picChg>
        <pc:picChg chg="add mod">
          <ac:chgData name="Yunus Emre Yavuz" userId="0c377b41ea0fda7e" providerId="LiveId" clId="{F682CE88-069A-4BFF-A2C2-2CF16E1A360C}" dt="2024-06-02T21:54:57.186" v="12109" actId="1037"/>
          <ac:picMkLst>
            <pc:docMk/>
            <pc:sldMk cId="2770201659" sldId="331"/>
            <ac:picMk id="53" creationId="{8A4C7360-93D2-354F-366E-B35A0D501140}"/>
          </ac:picMkLst>
        </pc:picChg>
        <pc:picChg chg="add mod">
          <ac:chgData name="Yunus Emre Yavuz" userId="0c377b41ea0fda7e" providerId="LiveId" clId="{F682CE88-069A-4BFF-A2C2-2CF16E1A360C}" dt="2024-06-02T21:54:57.186" v="12109" actId="1037"/>
          <ac:picMkLst>
            <pc:docMk/>
            <pc:sldMk cId="2770201659" sldId="331"/>
            <ac:picMk id="62" creationId="{EAF03404-8638-D426-7B13-755E7D5D4CB8}"/>
          </ac:picMkLst>
        </pc:picChg>
      </pc:sldChg>
      <pc:sldChg chg="addSp delSp modSp add mod modTransition">
        <pc:chgData name="Yunus Emre Yavuz" userId="0c377b41ea0fda7e" providerId="LiveId" clId="{F682CE88-069A-4BFF-A2C2-2CF16E1A360C}" dt="2024-06-22T20:36:23.760" v="20444"/>
        <pc:sldMkLst>
          <pc:docMk/>
          <pc:sldMk cId="3439834399" sldId="332"/>
        </pc:sldMkLst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5" creationId="{7B515F2B-EC08-3ADD-B49C-A46E01B9ED7F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18" creationId="{190595BC-6DD6-DC6D-14FA-03A03F8D8488}"/>
          </ac:spMkLst>
        </pc:spChg>
        <pc:spChg chg="mod">
          <ac:chgData name="Yunus Emre Yavuz" userId="0c377b41ea0fda7e" providerId="LiveId" clId="{F682CE88-069A-4BFF-A2C2-2CF16E1A360C}" dt="2024-06-09T22:14:54.046" v="14058" actId="207"/>
          <ac:spMkLst>
            <pc:docMk/>
            <pc:sldMk cId="3439834399" sldId="332"/>
            <ac:spMk id="19" creationId="{EBD1760A-C92B-F980-D75F-658F58F9661C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20" creationId="{16EAF2C9-4710-C20E-937B-8DD1D9AADC00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21" creationId="{4D7C3732-E3E6-6C23-FD92-73C58EB7BAAD}"/>
          </ac:spMkLst>
        </pc:spChg>
        <pc:spChg chg="mod">
          <ac:chgData name="Yunus Emre Yavuz" userId="0c377b41ea0fda7e" providerId="LiveId" clId="{F682CE88-069A-4BFF-A2C2-2CF16E1A360C}" dt="2024-06-09T22:14:54.046" v="14058" actId="207"/>
          <ac:spMkLst>
            <pc:docMk/>
            <pc:sldMk cId="3439834399" sldId="332"/>
            <ac:spMk id="22" creationId="{8CE18417-0389-FDB2-C3D9-971A047867D6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23" creationId="{EBF5B774-35B9-4B96-1E89-975C0A448123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24" creationId="{56720BDA-6D56-C911-EAC9-EB0FFD9E6F79}"/>
          </ac:spMkLst>
        </pc:spChg>
        <pc:spChg chg="mod">
          <ac:chgData name="Yunus Emre Yavuz" userId="0c377b41ea0fda7e" providerId="LiveId" clId="{F682CE88-069A-4BFF-A2C2-2CF16E1A360C}" dt="2024-06-09T22:14:54.046" v="14058" actId="207"/>
          <ac:spMkLst>
            <pc:docMk/>
            <pc:sldMk cId="3439834399" sldId="332"/>
            <ac:spMk id="25" creationId="{2172729B-F131-AE8E-EB94-31DA75F5ADDE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26" creationId="{B5B741C4-CE43-40D9-3DE0-33F694B4651E}"/>
          </ac:spMkLst>
        </pc:spChg>
        <pc:spChg chg="mod">
          <ac:chgData name="Yunus Emre Yavuz" userId="0c377b41ea0fda7e" providerId="LiveId" clId="{F682CE88-069A-4BFF-A2C2-2CF16E1A360C}" dt="2024-06-09T21:49:28.672" v="13598" actId="20577"/>
          <ac:spMkLst>
            <pc:docMk/>
            <pc:sldMk cId="3439834399" sldId="332"/>
            <ac:spMk id="27" creationId="{ED646C08-95C3-0C1E-E952-0FCBD621884F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28" creationId="{9B97D693-3317-BB03-ACF0-53F9A5D4FA43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29" creationId="{FAB825D7-88B3-3C57-0F5B-56711AFEBE74}"/>
          </ac:spMkLst>
        </pc:spChg>
        <pc:spChg chg="mod">
          <ac:chgData name="Yunus Emre Yavuz" userId="0c377b41ea0fda7e" providerId="LiveId" clId="{F682CE88-069A-4BFF-A2C2-2CF16E1A360C}" dt="2024-06-22T20:36:23.760" v="20444"/>
          <ac:spMkLst>
            <pc:docMk/>
            <pc:sldMk cId="3439834399" sldId="332"/>
            <ac:spMk id="30" creationId="{4C1156F4-BC2F-EFB6-B161-F65AB4D46088}"/>
          </ac:spMkLst>
        </pc:spChg>
        <pc:spChg chg="mod">
          <ac:chgData name="Yunus Emre Yavuz" userId="0c377b41ea0fda7e" providerId="LiveId" clId="{F682CE88-069A-4BFF-A2C2-2CF16E1A360C}" dt="2024-06-11T22:00:15.897" v="17817" actId="114"/>
          <ac:spMkLst>
            <pc:docMk/>
            <pc:sldMk cId="3439834399" sldId="332"/>
            <ac:spMk id="31" creationId="{8E92108F-4681-9242-6CDC-FA8F903C9CD5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31" creationId="{9D2BAEE3-1517-C403-AB35-B626BF61EDC6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32" creationId="{71B40AF3-FC25-E154-2C82-BFA2AB286B8A}"/>
          </ac:spMkLst>
        </pc:spChg>
        <pc:spChg chg="mod">
          <ac:chgData name="Yunus Emre Yavuz" userId="0c377b41ea0fda7e" providerId="LiveId" clId="{F682CE88-069A-4BFF-A2C2-2CF16E1A360C}" dt="2024-06-11T17:22:09.381" v="16840"/>
          <ac:spMkLst>
            <pc:docMk/>
            <pc:sldMk cId="3439834399" sldId="332"/>
            <ac:spMk id="33" creationId="{31AE98A1-E4F5-CBC1-E171-B1B999E1605D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33" creationId="{74650388-2D71-21D0-CA3E-A1DF659F47CD}"/>
          </ac:spMkLst>
        </pc:spChg>
        <pc:spChg chg="mod">
          <ac:chgData name="Yunus Emre Yavuz" userId="0c377b41ea0fda7e" providerId="LiveId" clId="{F682CE88-069A-4BFF-A2C2-2CF16E1A360C}" dt="2024-06-21T14:38:47.710" v="19116" actId="20577"/>
          <ac:spMkLst>
            <pc:docMk/>
            <pc:sldMk cId="3439834399" sldId="332"/>
            <ac:spMk id="34" creationId="{6C510B4C-3AC8-301B-8C44-975B62A59F68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34" creationId="{E983858C-F60C-406A-6F2E-CAF0460D2999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35" creationId="{4C127F84-67B6-A00A-5F56-8D05344C75F3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36" creationId="{04724169-D0AA-39F3-8F6D-9EF0FF2348E0}"/>
          </ac:spMkLst>
        </pc:spChg>
        <pc:spChg chg="mod">
          <ac:chgData name="Yunus Emre Yavuz" userId="0c377b41ea0fda7e" providerId="LiveId" clId="{F682CE88-069A-4BFF-A2C2-2CF16E1A360C}" dt="2024-06-11T22:01:26.466" v="17828"/>
          <ac:spMkLst>
            <pc:docMk/>
            <pc:sldMk cId="3439834399" sldId="332"/>
            <ac:spMk id="36" creationId="{F233D2CE-80AF-62FE-051D-9D49F77B8E14}"/>
          </ac:spMkLst>
        </pc:spChg>
        <pc:spChg chg="del">
          <ac:chgData name="Yunus Emre Yavuz" userId="0c377b41ea0fda7e" providerId="LiveId" clId="{F682CE88-069A-4BFF-A2C2-2CF16E1A360C}" dt="2024-06-09T22:14:27.850" v="14054" actId="478"/>
          <ac:spMkLst>
            <pc:docMk/>
            <pc:sldMk cId="3439834399" sldId="332"/>
            <ac:spMk id="37" creationId="{775EF406-69ED-A3E2-12CA-32CE34053B59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38" creationId="{5DDF781B-8685-678B-06E7-AC7E7987F91B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39" creationId="{B3B28828-5F93-CAC8-ED12-D19907C0B2B5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40" creationId="{2A2B2079-E672-D1BD-FFFD-0C4ABFF2C8E0}"/>
          </ac:spMkLst>
        </pc:spChg>
        <pc:spChg chg="mod">
          <ac:chgData name="Yunus Emre Yavuz" userId="0c377b41ea0fda7e" providerId="LiveId" clId="{F682CE88-069A-4BFF-A2C2-2CF16E1A360C}" dt="2024-06-11T22:02:37.555" v="18269"/>
          <ac:spMkLst>
            <pc:docMk/>
            <pc:sldMk cId="3439834399" sldId="332"/>
            <ac:spMk id="40" creationId="{3793AEE9-22CC-C4AD-C108-0DD780820E7B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41" creationId="{598EB3A5-E8E4-2B30-3BBC-8848FC9A0B99}"/>
          </ac:spMkLst>
        </pc:spChg>
        <pc:spChg chg="mod">
          <ac:chgData name="Yunus Emre Yavuz" userId="0c377b41ea0fda7e" providerId="LiveId" clId="{F682CE88-069A-4BFF-A2C2-2CF16E1A360C}" dt="2024-06-19T13:04:31.548" v="18740" actId="20577"/>
          <ac:spMkLst>
            <pc:docMk/>
            <pc:sldMk cId="3439834399" sldId="332"/>
            <ac:spMk id="41" creationId="{65C7CD53-68ED-D4C7-9081-FE845CB9DE0D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42" creationId="{9E6BFDCF-100B-2CC2-9E07-C59BF058D22E}"/>
          </ac:spMkLst>
        </pc:spChg>
        <pc:spChg chg="add del mod">
          <ac:chgData name="Yunus Emre Yavuz" userId="0c377b41ea0fda7e" providerId="LiveId" clId="{F682CE88-069A-4BFF-A2C2-2CF16E1A360C}" dt="2024-06-11T22:02:42.297" v="18271" actId="478"/>
          <ac:spMkLst>
            <pc:docMk/>
            <pc:sldMk cId="3439834399" sldId="332"/>
            <ac:spMk id="43" creationId="{A6DE72EC-0E67-6B53-02BD-E4B98CBA1DA0}"/>
          </ac:spMkLst>
        </pc:spChg>
        <pc:spChg chg="mod">
          <ac:chgData name="Yunus Emre Yavuz" userId="0c377b41ea0fda7e" providerId="LiveId" clId="{F682CE88-069A-4BFF-A2C2-2CF16E1A360C}" dt="2024-06-11T17:21:41.282" v="16836" actId="122"/>
          <ac:spMkLst>
            <pc:docMk/>
            <pc:sldMk cId="3439834399" sldId="332"/>
            <ac:spMk id="44" creationId="{D96FD21F-9D63-E361-C16C-47C557C90673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46" creationId="{435783B0-D327-AD72-DD83-4C02FF9C0B03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47" creationId="{A8DC4E1B-CC89-A805-C52A-B3C1576B486B}"/>
          </ac:spMkLst>
        </pc:spChg>
        <pc:spChg chg="mod">
          <ac:chgData name="Yunus Emre Yavuz" userId="0c377b41ea0fda7e" providerId="LiveId" clId="{F682CE88-069A-4BFF-A2C2-2CF16E1A360C}" dt="2024-06-09T22:14:54.046" v="14058" actId="207"/>
          <ac:spMkLst>
            <pc:docMk/>
            <pc:sldMk cId="3439834399" sldId="332"/>
            <ac:spMk id="51" creationId="{C7F1C776-E248-0182-36C5-A6F4449D0521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54" creationId="{87B4A751-D086-2898-935A-ED9475C74D1A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55" creationId="{C117735C-2624-6ABD-E5D2-EFE7E6E60E9B}"/>
          </ac:spMkLst>
        </pc:spChg>
        <pc:spChg chg="mod">
          <ac:chgData name="Yunus Emre Yavuz" userId="0c377b41ea0fda7e" providerId="LiveId" clId="{F682CE88-069A-4BFF-A2C2-2CF16E1A360C}" dt="2024-06-09T22:14:32.678" v="14056" actId="113"/>
          <ac:spMkLst>
            <pc:docMk/>
            <pc:sldMk cId="3439834399" sldId="332"/>
            <ac:spMk id="56" creationId="{DECFEEFA-373E-B358-61C5-5EF7BEDB3450}"/>
          </ac:spMkLst>
        </pc:spChg>
        <pc:spChg chg="del">
          <ac:chgData name="Yunus Emre Yavuz" userId="0c377b41ea0fda7e" providerId="LiveId" clId="{F682CE88-069A-4BFF-A2C2-2CF16E1A360C}" dt="2024-06-09T22:14:26.529" v="14053" actId="478"/>
          <ac:spMkLst>
            <pc:docMk/>
            <pc:sldMk cId="3439834399" sldId="332"/>
            <ac:spMk id="59" creationId="{F15A2F09-5C2D-B7F2-5C2C-3BED09880CEA}"/>
          </ac:spMkLst>
        </pc:spChg>
        <pc:spChg chg="mod">
          <ac:chgData name="Yunus Emre Yavuz" userId="0c377b41ea0fda7e" providerId="LiveId" clId="{F682CE88-069A-4BFF-A2C2-2CF16E1A360C}" dt="2024-06-09T22:14:28.642" v="14055"/>
          <ac:spMkLst>
            <pc:docMk/>
            <pc:sldMk cId="3439834399" sldId="332"/>
            <ac:spMk id="60" creationId="{3F681986-9B51-B492-CD5D-6B36D061B8B1}"/>
          </ac:spMkLst>
        </pc:spChg>
        <pc:spChg chg="add mod">
          <ac:chgData name="Yunus Emre Yavuz" userId="0c377b41ea0fda7e" providerId="LiveId" clId="{F682CE88-069A-4BFF-A2C2-2CF16E1A360C}" dt="2024-06-09T22:15:41.044" v="14070" actId="1037"/>
          <ac:spMkLst>
            <pc:docMk/>
            <pc:sldMk cId="3439834399" sldId="332"/>
            <ac:spMk id="61" creationId="{B9C3D376-3571-6062-3987-C746148B9EA4}"/>
          </ac:spMkLst>
        </pc:spChg>
        <pc:grpChg chg="add mod">
          <ac:chgData name="Yunus Emre Yavuz" userId="0c377b41ea0fda7e" providerId="LiveId" clId="{F682CE88-069A-4BFF-A2C2-2CF16E1A360C}" dt="2024-06-09T22:14:28.642" v="14055"/>
          <ac:grpSpMkLst>
            <pc:docMk/>
            <pc:sldMk cId="3439834399" sldId="332"/>
            <ac:grpSpMk id="3" creationId="{92EC8353-96E8-02DE-5DAA-4C10605B34CA}"/>
          </ac:grpSpMkLst>
        </pc:grpChg>
        <pc:grpChg chg="del mod">
          <ac:chgData name="Yunus Emre Yavuz" userId="0c377b41ea0fda7e" providerId="LiveId" clId="{F682CE88-069A-4BFF-A2C2-2CF16E1A360C}" dt="2024-06-11T17:22:08.516" v="16839" actId="478"/>
          <ac:grpSpMkLst>
            <pc:docMk/>
            <pc:sldMk cId="3439834399" sldId="332"/>
            <ac:grpSpMk id="4" creationId="{81E7DD25-D251-AEF1-078F-4534FC847952}"/>
          </ac:grpSpMkLst>
        </pc:grpChg>
        <pc:grpChg chg="add mod">
          <ac:chgData name="Yunus Emre Yavuz" userId="0c377b41ea0fda7e" providerId="LiveId" clId="{F682CE88-069A-4BFF-A2C2-2CF16E1A360C}" dt="2024-06-11T22:01:30.502" v="17903" actId="1038"/>
          <ac:grpSpMkLst>
            <pc:docMk/>
            <pc:sldMk cId="3439834399" sldId="332"/>
            <ac:grpSpMk id="4" creationId="{F158ED69-2F4A-3E9C-1158-64F4E9709A9D}"/>
          </ac:grpSpMkLst>
        </pc:grpChg>
        <pc:grpChg chg="add del mod">
          <ac:chgData name="Yunus Emre Yavuz" userId="0c377b41ea0fda7e" providerId="LiveId" clId="{F682CE88-069A-4BFF-A2C2-2CF16E1A360C}" dt="2024-06-11T22:02:36.238" v="18268" actId="478"/>
          <ac:grpSpMkLst>
            <pc:docMk/>
            <pc:sldMk cId="3439834399" sldId="332"/>
            <ac:grpSpMk id="5" creationId="{35167C72-BAC0-DE7E-AF0C-C9B954688639}"/>
          </ac:grpSpMkLst>
        </pc:grpChg>
        <pc:grpChg chg="mod">
          <ac:chgData name="Yunus Emre Yavuz" userId="0c377b41ea0fda7e" providerId="LiveId" clId="{F682CE88-069A-4BFF-A2C2-2CF16E1A360C}" dt="2024-06-09T22:14:28.642" v="14055"/>
          <ac:grpSpMkLst>
            <pc:docMk/>
            <pc:sldMk cId="3439834399" sldId="332"/>
            <ac:grpSpMk id="6" creationId="{1CF63E4A-BCA2-D2CC-6E1E-154B9E0BEFBE}"/>
          </ac:grpSpMkLst>
        </pc:grpChg>
        <pc:grpChg chg="del">
          <ac:chgData name="Yunus Emre Yavuz" userId="0c377b41ea0fda7e" providerId="LiveId" clId="{F682CE88-069A-4BFF-A2C2-2CF16E1A360C}" dt="2024-06-08T12:39:23.006" v="12130" actId="478"/>
          <ac:grpSpMkLst>
            <pc:docMk/>
            <pc:sldMk cId="3439834399" sldId="332"/>
            <ac:grpSpMk id="6" creationId="{C7826A1A-BC88-83C2-F551-20E89E45D834}"/>
          </ac:grpSpMkLst>
        </pc:grpChg>
        <pc:grpChg chg="mod">
          <ac:chgData name="Yunus Emre Yavuz" userId="0c377b41ea0fda7e" providerId="LiveId" clId="{F682CE88-069A-4BFF-A2C2-2CF16E1A360C}" dt="2024-06-09T22:14:28.642" v="14055"/>
          <ac:grpSpMkLst>
            <pc:docMk/>
            <pc:sldMk cId="3439834399" sldId="332"/>
            <ac:grpSpMk id="12" creationId="{F890A4F2-C1FE-9514-976F-A88C8A39E96F}"/>
          </ac:grpSpMkLst>
        </pc:grpChg>
        <pc:grpChg chg="mod">
          <ac:chgData name="Yunus Emre Yavuz" userId="0c377b41ea0fda7e" providerId="LiveId" clId="{F682CE88-069A-4BFF-A2C2-2CF16E1A360C}" dt="2024-06-09T22:14:28.642" v="14055"/>
          <ac:grpSpMkLst>
            <pc:docMk/>
            <pc:sldMk cId="3439834399" sldId="332"/>
            <ac:grpSpMk id="13" creationId="{183A01F1-559D-6FA3-B876-C16A4C3EC264}"/>
          </ac:grpSpMkLst>
        </pc:grpChg>
        <pc:grpChg chg="mod">
          <ac:chgData name="Yunus Emre Yavuz" userId="0c377b41ea0fda7e" providerId="LiveId" clId="{F682CE88-069A-4BFF-A2C2-2CF16E1A360C}" dt="2024-06-09T22:14:28.642" v="14055"/>
          <ac:grpSpMkLst>
            <pc:docMk/>
            <pc:sldMk cId="3439834399" sldId="332"/>
            <ac:grpSpMk id="14" creationId="{487AECF8-15B8-49A8-65F5-EE6C6F587595}"/>
          </ac:grpSpMkLst>
        </pc:grpChg>
        <pc:grpChg chg="mod">
          <ac:chgData name="Yunus Emre Yavuz" userId="0c377b41ea0fda7e" providerId="LiveId" clId="{F682CE88-069A-4BFF-A2C2-2CF16E1A360C}" dt="2024-06-09T22:14:28.642" v="14055"/>
          <ac:grpSpMkLst>
            <pc:docMk/>
            <pc:sldMk cId="3439834399" sldId="332"/>
            <ac:grpSpMk id="15" creationId="{7F53CAB6-AD6C-E077-3B70-4F1FEB4DBB5B}"/>
          </ac:grpSpMkLst>
        </pc:grpChg>
        <pc:grpChg chg="mod">
          <ac:chgData name="Yunus Emre Yavuz" userId="0c377b41ea0fda7e" providerId="LiveId" clId="{F682CE88-069A-4BFF-A2C2-2CF16E1A360C}" dt="2024-06-09T22:14:28.642" v="14055"/>
          <ac:grpSpMkLst>
            <pc:docMk/>
            <pc:sldMk cId="3439834399" sldId="332"/>
            <ac:grpSpMk id="16" creationId="{1A15C834-5B95-5705-23A2-1AE8705A01F4}"/>
          </ac:grpSpMkLst>
        </pc:grpChg>
        <pc:grpChg chg="mod">
          <ac:chgData name="Yunus Emre Yavuz" userId="0c377b41ea0fda7e" providerId="LiveId" clId="{F682CE88-069A-4BFF-A2C2-2CF16E1A360C}" dt="2024-06-09T22:14:28.642" v="14055"/>
          <ac:grpSpMkLst>
            <pc:docMk/>
            <pc:sldMk cId="3439834399" sldId="332"/>
            <ac:grpSpMk id="17" creationId="{BE007711-CAF5-C2DA-906C-CD7AF6EFA99C}"/>
          </ac:grpSpMkLst>
        </pc:grpChg>
        <pc:grpChg chg="add mod">
          <ac:chgData name="Yunus Emre Yavuz" userId="0c377b41ea0fda7e" providerId="LiveId" clId="{F682CE88-069A-4BFF-A2C2-2CF16E1A360C}" dt="2024-06-11T22:02:45.719" v="18272" actId="408"/>
          <ac:grpSpMkLst>
            <pc:docMk/>
            <pc:sldMk cId="3439834399" sldId="332"/>
            <ac:grpSpMk id="37" creationId="{84F7C5C1-64C6-E9FD-15C1-4DD19108AE67}"/>
          </ac:grpSpMkLst>
        </pc:grpChg>
        <pc:graphicFrameChg chg="add del mod">
          <ac:chgData name="Yunus Emre Yavuz" userId="0c377b41ea0fda7e" providerId="LiveId" clId="{F682CE88-069A-4BFF-A2C2-2CF16E1A360C}" dt="2024-06-11T22:02:41" v="18270" actId="478"/>
          <ac:graphicFrameMkLst>
            <pc:docMk/>
            <pc:sldMk cId="3439834399" sldId="332"/>
            <ac:graphicFrameMk id="2" creationId="{96D1F333-CB56-805C-C2C7-8134E2FBAE4D}"/>
          </ac:graphicFrameMkLst>
        </pc:graphicFrameChg>
        <pc:picChg chg="add del mod">
          <ac:chgData name="Yunus Emre Yavuz" userId="0c377b41ea0fda7e" providerId="LiveId" clId="{F682CE88-069A-4BFF-A2C2-2CF16E1A360C}" dt="2024-06-21T12:00:10.224" v="18991" actId="478"/>
          <ac:picMkLst>
            <pc:docMk/>
            <pc:sldMk cId="3439834399" sldId="332"/>
            <ac:picMk id="5" creationId="{7ED00404-7D83-B884-566F-0D35C0880588}"/>
          </ac:picMkLst>
        </pc:picChg>
        <pc:picChg chg="add mod">
          <ac:chgData name="Yunus Emre Yavuz" userId="0c377b41ea0fda7e" providerId="LiveId" clId="{F682CE88-069A-4BFF-A2C2-2CF16E1A360C}" dt="2024-06-21T12:00:07.235" v="18985" actId="14100"/>
          <ac:picMkLst>
            <pc:docMk/>
            <pc:sldMk cId="3439834399" sldId="332"/>
            <ac:picMk id="29" creationId="{7ED00404-7D83-B884-566F-0D35C0880588}"/>
          </ac:picMkLst>
        </pc:picChg>
        <pc:picChg chg="mod">
          <ac:chgData name="Yunus Emre Yavuz" userId="0c377b41ea0fda7e" providerId="LiveId" clId="{F682CE88-069A-4BFF-A2C2-2CF16E1A360C}" dt="2024-06-11T17:22:09.381" v="16840"/>
          <ac:picMkLst>
            <pc:docMk/>
            <pc:sldMk cId="3439834399" sldId="332"/>
            <ac:picMk id="29" creationId="{CF5546D1-0AB4-2C88-0A70-3F073BD633FA}"/>
          </ac:picMkLst>
        </pc:picChg>
        <pc:picChg chg="add mod">
          <ac:chgData name="Yunus Emre Yavuz" userId="0c377b41ea0fda7e" providerId="LiveId" clId="{F682CE88-069A-4BFF-A2C2-2CF16E1A360C}" dt="2024-06-21T14:39:34.762" v="19247" actId="1038"/>
          <ac:picMkLst>
            <pc:docMk/>
            <pc:sldMk cId="3439834399" sldId="332"/>
            <ac:picMk id="31" creationId="{C8E6200E-90DF-F293-8643-8331F08A5010}"/>
          </ac:picMkLst>
        </pc:picChg>
        <pc:picChg chg="mod">
          <ac:chgData name="Yunus Emre Yavuz" userId="0c377b41ea0fda7e" providerId="LiveId" clId="{F682CE88-069A-4BFF-A2C2-2CF16E1A360C}" dt="2024-06-11T22:01:26.466" v="17828"/>
          <ac:picMkLst>
            <pc:docMk/>
            <pc:sldMk cId="3439834399" sldId="332"/>
            <ac:picMk id="35" creationId="{F265392D-EAB3-D82B-3762-49DEB364FABC}"/>
          </ac:picMkLst>
        </pc:picChg>
        <pc:picChg chg="mod">
          <ac:chgData name="Yunus Emre Yavuz" userId="0c377b41ea0fda7e" providerId="LiveId" clId="{F682CE88-069A-4BFF-A2C2-2CF16E1A360C}" dt="2024-06-11T22:02:37.555" v="18269"/>
          <ac:picMkLst>
            <pc:docMk/>
            <pc:sldMk cId="3439834399" sldId="332"/>
            <ac:picMk id="38" creationId="{09E0A58E-4E49-4F1F-03E0-42BF194368F3}"/>
          </ac:picMkLst>
        </pc:picChg>
        <pc:picChg chg="mod">
          <ac:chgData name="Yunus Emre Yavuz" userId="0c377b41ea0fda7e" providerId="LiveId" clId="{F682CE88-069A-4BFF-A2C2-2CF16E1A360C}" dt="2024-06-11T17:21:59.665" v="16838" actId="465"/>
          <ac:picMkLst>
            <pc:docMk/>
            <pc:sldMk cId="3439834399" sldId="332"/>
            <ac:picMk id="43" creationId="{13C0F2B7-86E2-AD06-E1F9-E8D7A6B7F5C3}"/>
          </ac:picMkLst>
        </pc:picChg>
        <pc:cxnChg chg="mod">
          <ac:chgData name="Yunus Emre Yavuz" userId="0c377b41ea0fda7e" providerId="LiveId" clId="{F682CE88-069A-4BFF-A2C2-2CF16E1A360C}" dt="2024-06-09T22:14:28.642" v="14055"/>
          <ac:cxnSpMkLst>
            <pc:docMk/>
            <pc:sldMk cId="3439834399" sldId="332"/>
            <ac:cxnSpMk id="7" creationId="{86851CD9-C24F-001C-A53C-F78C27FF321C}"/>
          </ac:cxnSpMkLst>
        </pc:cxnChg>
        <pc:cxnChg chg="mod">
          <ac:chgData name="Yunus Emre Yavuz" userId="0c377b41ea0fda7e" providerId="LiveId" clId="{F682CE88-069A-4BFF-A2C2-2CF16E1A360C}" dt="2024-06-09T22:14:28.642" v="14055"/>
          <ac:cxnSpMkLst>
            <pc:docMk/>
            <pc:sldMk cId="3439834399" sldId="332"/>
            <ac:cxnSpMk id="8" creationId="{1A7E5D53-93AE-6662-D405-A0AFEB384830}"/>
          </ac:cxnSpMkLst>
        </pc:cxnChg>
        <pc:cxnChg chg="mod">
          <ac:chgData name="Yunus Emre Yavuz" userId="0c377b41ea0fda7e" providerId="LiveId" clId="{F682CE88-069A-4BFF-A2C2-2CF16E1A360C}" dt="2024-06-09T22:14:28.642" v="14055"/>
          <ac:cxnSpMkLst>
            <pc:docMk/>
            <pc:sldMk cId="3439834399" sldId="332"/>
            <ac:cxnSpMk id="9" creationId="{C9A6FB50-8A4C-B2BD-6B3E-B75A3F21700F}"/>
          </ac:cxnSpMkLst>
        </pc:cxnChg>
        <pc:cxnChg chg="mod">
          <ac:chgData name="Yunus Emre Yavuz" userId="0c377b41ea0fda7e" providerId="LiveId" clId="{F682CE88-069A-4BFF-A2C2-2CF16E1A360C}" dt="2024-06-09T22:14:28.642" v="14055"/>
          <ac:cxnSpMkLst>
            <pc:docMk/>
            <pc:sldMk cId="3439834399" sldId="332"/>
            <ac:cxnSpMk id="10" creationId="{F7D37BC3-8662-80B1-8804-790398B4E2A4}"/>
          </ac:cxnSpMkLst>
        </pc:cxnChg>
        <pc:cxnChg chg="mod">
          <ac:chgData name="Yunus Emre Yavuz" userId="0c377b41ea0fda7e" providerId="LiveId" clId="{F682CE88-069A-4BFF-A2C2-2CF16E1A360C}" dt="2024-06-09T22:14:28.642" v="14055"/>
          <ac:cxnSpMkLst>
            <pc:docMk/>
            <pc:sldMk cId="3439834399" sldId="332"/>
            <ac:cxnSpMk id="11" creationId="{3704DA90-9F9A-0F34-7BD4-B7EAD8FB2A47}"/>
          </ac:cxnSpMkLst>
        </pc:cxnChg>
        <pc:cxnChg chg="del">
          <ac:chgData name="Yunus Emre Yavuz" userId="0c377b41ea0fda7e" providerId="LiveId" clId="{F682CE88-069A-4BFF-A2C2-2CF16E1A360C}" dt="2024-06-09T22:14:26.529" v="14053" actId="478"/>
          <ac:cxnSpMkLst>
            <pc:docMk/>
            <pc:sldMk cId="3439834399" sldId="332"/>
            <ac:cxnSpMk id="48" creationId="{3906070C-60C0-81C3-8308-8CA2A8F164BF}"/>
          </ac:cxnSpMkLst>
        </pc:cxnChg>
        <pc:cxnChg chg="del">
          <ac:chgData name="Yunus Emre Yavuz" userId="0c377b41ea0fda7e" providerId="LiveId" clId="{F682CE88-069A-4BFF-A2C2-2CF16E1A360C}" dt="2024-06-09T22:14:26.529" v="14053" actId="478"/>
          <ac:cxnSpMkLst>
            <pc:docMk/>
            <pc:sldMk cId="3439834399" sldId="332"/>
            <ac:cxnSpMk id="49" creationId="{84BDDA73-6110-09EB-4946-68CC33142049}"/>
          </ac:cxnSpMkLst>
        </pc:cxnChg>
        <pc:cxnChg chg="del">
          <ac:chgData name="Yunus Emre Yavuz" userId="0c377b41ea0fda7e" providerId="LiveId" clId="{F682CE88-069A-4BFF-A2C2-2CF16E1A360C}" dt="2024-06-09T22:14:26.529" v="14053" actId="478"/>
          <ac:cxnSpMkLst>
            <pc:docMk/>
            <pc:sldMk cId="3439834399" sldId="332"/>
            <ac:cxnSpMk id="50" creationId="{5D10EB22-B517-7ECB-5A76-E15806AF974D}"/>
          </ac:cxnSpMkLst>
        </pc:cxnChg>
        <pc:cxnChg chg="del">
          <ac:chgData name="Yunus Emre Yavuz" userId="0c377b41ea0fda7e" providerId="LiveId" clId="{F682CE88-069A-4BFF-A2C2-2CF16E1A360C}" dt="2024-06-09T22:14:26.529" v="14053" actId="478"/>
          <ac:cxnSpMkLst>
            <pc:docMk/>
            <pc:sldMk cId="3439834399" sldId="332"/>
            <ac:cxnSpMk id="53" creationId="{BF104851-2031-14BA-5CEA-4B13707FD2BA}"/>
          </ac:cxnSpMkLst>
        </pc:cxnChg>
        <pc:cxnChg chg="del">
          <ac:chgData name="Yunus Emre Yavuz" userId="0c377b41ea0fda7e" providerId="LiveId" clId="{F682CE88-069A-4BFF-A2C2-2CF16E1A360C}" dt="2024-06-09T22:14:26.529" v="14053" actId="478"/>
          <ac:cxnSpMkLst>
            <pc:docMk/>
            <pc:sldMk cId="3439834399" sldId="332"/>
            <ac:cxnSpMk id="57" creationId="{AFDE3479-69F3-6951-0558-B85F1E707016}"/>
          </ac:cxnSpMkLst>
        </pc:cxnChg>
        <pc:cxnChg chg="del">
          <ac:chgData name="Yunus Emre Yavuz" userId="0c377b41ea0fda7e" providerId="LiveId" clId="{F682CE88-069A-4BFF-A2C2-2CF16E1A360C}" dt="2024-06-09T22:14:26.529" v="14053" actId="478"/>
          <ac:cxnSpMkLst>
            <pc:docMk/>
            <pc:sldMk cId="3439834399" sldId="332"/>
            <ac:cxnSpMk id="58" creationId="{9E88CD67-09D8-DA06-C6C7-B2ADF65A0C55}"/>
          </ac:cxnSpMkLst>
        </pc:cxnChg>
      </pc:sldChg>
      <pc:sldChg chg="addSp delSp modSp add del mod modTransition">
        <pc:chgData name="Yunus Emre Yavuz" userId="0c377b41ea0fda7e" providerId="LiveId" clId="{F682CE88-069A-4BFF-A2C2-2CF16E1A360C}" dt="2024-06-10T12:03:04.374" v="14429" actId="2696"/>
        <pc:sldMkLst>
          <pc:docMk/>
          <pc:sldMk cId="451426176" sldId="333"/>
        </pc:sldMkLst>
        <pc:spChg chg="del mod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5" creationId="{7B515F2B-EC08-3ADD-B49C-A46E01B9ED7F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18" creationId="{04BE8577-D016-3922-1B6F-438FEAB27CA2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19" creationId="{06F8C1A5-1979-382C-5C27-087AC08820F8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20" creationId="{014ED6A6-1B86-AEB8-92F4-FDB6F68B109A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21" creationId="{1B7F998F-19D5-89DD-33A7-8E4BB51D4AE7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22" creationId="{7DE233BA-2E1B-D0D6-F9A6-2DF7214C6522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23" creationId="{B9359CDD-E024-8540-F90B-CA7BDBD21E47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24" creationId="{6325362B-2F07-4BAC-BB64-0FFB29BE5348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25" creationId="{0918798C-D459-4F53-9BCB-4D8223D39FBA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26" creationId="{875AB50E-00FE-2395-14A9-555077D4F36A}"/>
          </ac:spMkLst>
        </pc:spChg>
        <pc:spChg chg="mod">
          <ac:chgData name="Yunus Emre Yavuz" userId="0c377b41ea0fda7e" providerId="LiveId" clId="{F682CE88-069A-4BFF-A2C2-2CF16E1A360C}" dt="2024-06-09T21:49:32.426" v="13599" actId="20577"/>
          <ac:spMkLst>
            <pc:docMk/>
            <pc:sldMk cId="451426176" sldId="333"/>
            <ac:spMk id="27" creationId="{ED646C08-95C3-0C1E-E952-0FCBD621884F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28" creationId="{73CBF7C7-CF32-22AD-4A3B-2CBC2EC0A1C5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29" creationId="{FAB825D7-88B3-3C57-0F5B-56711AFEBE74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30" creationId="{B5CE75BD-B133-C875-EC46-4B52D8E141CB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31" creationId="{9D2BAEE3-1517-C403-AB35-B626BF61EDC6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32" creationId="{5C29AF98-8E7D-FC2C-50EF-93D44ACA956F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33" creationId="{74650388-2D71-21D0-CA3E-A1DF659F47CD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34" creationId="{E983858C-F60C-406A-6F2E-CAF0460D2999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35" creationId="{4C127F84-67B6-A00A-5F56-8D05344C75F3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36" creationId="{04724169-D0AA-39F3-8F6D-9EF0FF2348E0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37" creationId="{775EF406-69ED-A3E2-12CA-32CE34053B59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38" creationId="{5DDF781B-8685-678B-06E7-AC7E7987F91B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39" creationId="{8837FB3B-0576-9D0F-B63D-82CC6334D8FB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40" creationId="{2A2B2079-E672-D1BD-FFFD-0C4ABFF2C8E0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41" creationId="{598EB3A5-E8E4-2B30-3BBC-8848FC9A0B99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42" creationId="{9E6BFDCF-100B-2CC2-9E07-C59BF058D22E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46" creationId="{435783B0-D327-AD72-DD83-4C02FF9C0B03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47" creationId="{A8DC4E1B-CC89-A805-C52A-B3C1576B486B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51" creationId="{7ABD7AAF-E612-0CDC-B8D2-63A66BE0230A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54" creationId="{07F78256-81CD-F762-E5FF-9D3C8E8FDFA8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55" creationId="{BF457854-A558-5FEF-DEE8-B5F718D7C2AC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56" creationId="{F0823844-185C-C4B8-7A64-48E4E9AF0168}"/>
          </ac:spMkLst>
        </pc:spChg>
        <pc:spChg chg="del">
          <ac:chgData name="Yunus Emre Yavuz" userId="0c377b41ea0fda7e" providerId="LiveId" clId="{F682CE88-069A-4BFF-A2C2-2CF16E1A360C}" dt="2024-06-09T22:16:12.031" v="14071" actId="478"/>
          <ac:spMkLst>
            <pc:docMk/>
            <pc:sldMk cId="451426176" sldId="333"/>
            <ac:spMk id="59" creationId="{F15A2F09-5C2D-B7F2-5C2C-3BED09880CEA}"/>
          </ac:spMkLst>
        </pc:spChg>
        <pc:spChg chg="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60" creationId="{69D9F149-6FDD-1366-5488-B9AD866CF065}"/>
          </ac:spMkLst>
        </pc:spChg>
        <pc:spChg chg="add mod">
          <ac:chgData name="Yunus Emre Yavuz" userId="0c377b41ea0fda7e" providerId="LiveId" clId="{F682CE88-069A-4BFF-A2C2-2CF16E1A360C}" dt="2024-06-09T22:16:12.903" v="14072"/>
          <ac:spMkLst>
            <pc:docMk/>
            <pc:sldMk cId="451426176" sldId="333"/>
            <ac:spMk id="61" creationId="{B897E65D-FD4C-2AFD-96D4-A51D53D41B17}"/>
          </ac:spMkLst>
        </pc:spChg>
        <pc:grpChg chg="add mod">
          <ac:chgData name="Yunus Emre Yavuz" userId="0c377b41ea0fda7e" providerId="LiveId" clId="{F682CE88-069A-4BFF-A2C2-2CF16E1A360C}" dt="2024-06-09T22:16:12.903" v="14072"/>
          <ac:grpSpMkLst>
            <pc:docMk/>
            <pc:sldMk cId="451426176" sldId="333"/>
            <ac:grpSpMk id="3" creationId="{F1C87194-8397-93F9-291D-4E85EABCEDF7}"/>
          </ac:grpSpMkLst>
        </pc:grpChg>
        <pc:grpChg chg="mod">
          <ac:chgData name="Yunus Emre Yavuz" userId="0c377b41ea0fda7e" providerId="LiveId" clId="{F682CE88-069A-4BFF-A2C2-2CF16E1A360C}" dt="2024-06-08T12:41:11.651" v="12221" actId="1038"/>
          <ac:grpSpMkLst>
            <pc:docMk/>
            <pc:sldMk cId="451426176" sldId="333"/>
            <ac:grpSpMk id="4" creationId="{81E7DD25-D251-AEF1-078F-4534FC847952}"/>
          </ac:grpSpMkLst>
        </pc:grpChg>
        <pc:grpChg chg="mod">
          <ac:chgData name="Yunus Emre Yavuz" userId="0c377b41ea0fda7e" providerId="LiveId" clId="{F682CE88-069A-4BFF-A2C2-2CF16E1A360C}" dt="2024-06-09T22:16:12.903" v="14072"/>
          <ac:grpSpMkLst>
            <pc:docMk/>
            <pc:sldMk cId="451426176" sldId="333"/>
            <ac:grpSpMk id="6" creationId="{6CB34888-BE72-DAA6-52F3-D9608152E9C8}"/>
          </ac:grpSpMkLst>
        </pc:grpChg>
        <pc:grpChg chg="mod">
          <ac:chgData name="Yunus Emre Yavuz" userId="0c377b41ea0fda7e" providerId="LiveId" clId="{F682CE88-069A-4BFF-A2C2-2CF16E1A360C}" dt="2024-06-09T22:16:12.903" v="14072"/>
          <ac:grpSpMkLst>
            <pc:docMk/>
            <pc:sldMk cId="451426176" sldId="333"/>
            <ac:grpSpMk id="12" creationId="{BDC4A7A2-B031-6B05-5995-BAFBBB195092}"/>
          </ac:grpSpMkLst>
        </pc:grpChg>
        <pc:grpChg chg="mod">
          <ac:chgData name="Yunus Emre Yavuz" userId="0c377b41ea0fda7e" providerId="LiveId" clId="{F682CE88-069A-4BFF-A2C2-2CF16E1A360C}" dt="2024-06-09T22:16:12.903" v="14072"/>
          <ac:grpSpMkLst>
            <pc:docMk/>
            <pc:sldMk cId="451426176" sldId="333"/>
            <ac:grpSpMk id="13" creationId="{7F7A3EA3-B625-F099-8ED3-03A5EC2ABE1E}"/>
          </ac:grpSpMkLst>
        </pc:grpChg>
        <pc:grpChg chg="mod">
          <ac:chgData name="Yunus Emre Yavuz" userId="0c377b41ea0fda7e" providerId="LiveId" clId="{F682CE88-069A-4BFF-A2C2-2CF16E1A360C}" dt="2024-06-09T22:16:12.903" v="14072"/>
          <ac:grpSpMkLst>
            <pc:docMk/>
            <pc:sldMk cId="451426176" sldId="333"/>
            <ac:grpSpMk id="14" creationId="{0B5EBCF8-5B45-A0C7-608A-133661C24F0C}"/>
          </ac:grpSpMkLst>
        </pc:grpChg>
        <pc:grpChg chg="mod">
          <ac:chgData name="Yunus Emre Yavuz" userId="0c377b41ea0fda7e" providerId="LiveId" clId="{F682CE88-069A-4BFF-A2C2-2CF16E1A360C}" dt="2024-06-09T22:16:12.903" v="14072"/>
          <ac:grpSpMkLst>
            <pc:docMk/>
            <pc:sldMk cId="451426176" sldId="333"/>
            <ac:grpSpMk id="15" creationId="{22E3F989-1836-677E-D0C6-A1E57D02BD6A}"/>
          </ac:grpSpMkLst>
        </pc:grpChg>
        <pc:grpChg chg="mod">
          <ac:chgData name="Yunus Emre Yavuz" userId="0c377b41ea0fda7e" providerId="LiveId" clId="{F682CE88-069A-4BFF-A2C2-2CF16E1A360C}" dt="2024-06-09T22:16:12.903" v="14072"/>
          <ac:grpSpMkLst>
            <pc:docMk/>
            <pc:sldMk cId="451426176" sldId="333"/>
            <ac:grpSpMk id="16" creationId="{EDA14636-BE9B-D6E8-2C14-E91F7E807963}"/>
          </ac:grpSpMkLst>
        </pc:grpChg>
        <pc:grpChg chg="mod">
          <ac:chgData name="Yunus Emre Yavuz" userId="0c377b41ea0fda7e" providerId="LiveId" clId="{F682CE88-069A-4BFF-A2C2-2CF16E1A360C}" dt="2024-06-09T22:16:12.903" v="14072"/>
          <ac:grpSpMkLst>
            <pc:docMk/>
            <pc:sldMk cId="451426176" sldId="333"/>
            <ac:grpSpMk id="17" creationId="{550D15E3-754C-728A-1874-B3FE1675CBE7}"/>
          </ac:grpSpMkLst>
        </pc:grpChg>
        <pc:graphicFrameChg chg="mod">
          <ac:chgData name="Yunus Emre Yavuz" userId="0c377b41ea0fda7e" providerId="LiveId" clId="{F682CE88-069A-4BFF-A2C2-2CF16E1A360C}" dt="2024-06-08T12:41:18.091" v="12265" actId="1038"/>
          <ac:graphicFrameMkLst>
            <pc:docMk/>
            <pc:sldMk cId="451426176" sldId="333"/>
            <ac:graphicFrameMk id="2" creationId="{96D1F333-CB56-805C-C2C7-8134E2FBAE4D}"/>
          </ac:graphicFrameMkLst>
        </pc:graphicFrameChg>
        <pc:cxnChg chg="mod">
          <ac:chgData name="Yunus Emre Yavuz" userId="0c377b41ea0fda7e" providerId="LiveId" clId="{F682CE88-069A-4BFF-A2C2-2CF16E1A360C}" dt="2024-06-09T22:16:12.903" v="14072"/>
          <ac:cxnSpMkLst>
            <pc:docMk/>
            <pc:sldMk cId="451426176" sldId="333"/>
            <ac:cxnSpMk id="7" creationId="{4D7E8890-4B91-8140-3EC9-50313FBCA57F}"/>
          </ac:cxnSpMkLst>
        </pc:cxnChg>
        <pc:cxnChg chg="mod">
          <ac:chgData name="Yunus Emre Yavuz" userId="0c377b41ea0fda7e" providerId="LiveId" clId="{F682CE88-069A-4BFF-A2C2-2CF16E1A360C}" dt="2024-06-09T22:16:12.903" v="14072"/>
          <ac:cxnSpMkLst>
            <pc:docMk/>
            <pc:sldMk cId="451426176" sldId="333"/>
            <ac:cxnSpMk id="8" creationId="{DB4223B1-DCBD-98A9-85BC-1DAF794BBC40}"/>
          </ac:cxnSpMkLst>
        </pc:cxnChg>
        <pc:cxnChg chg="mod">
          <ac:chgData name="Yunus Emre Yavuz" userId="0c377b41ea0fda7e" providerId="LiveId" clId="{F682CE88-069A-4BFF-A2C2-2CF16E1A360C}" dt="2024-06-09T22:16:12.903" v="14072"/>
          <ac:cxnSpMkLst>
            <pc:docMk/>
            <pc:sldMk cId="451426176" sldId="333"/>
            <ac:cxnSpMk id="9" creationId="{149123CA-D9EC-C5F5-EB56-E4D49AAC6135}"/>
          </ac:cxnSpMkLst>
        </pc:cxnChg>
        <pc:cxnChg chg="mod">
          <ac:chgData name="Yunus Emre Yavuz" userId="0c377b41ea0fda7e" providerId="LiveId" clId="{F682CE88-069A-4BFF-A2C2-2CF16E1A360C}" dt="2024-06-09T22:16:12.903" v="14072"/>
          <ac:cxnSpMkLst>
            <pc:docMk/>
            <pc:sldMk cId="451426176" sldId="333"/>
            <ac:cxnSpMk id="10" creationId="{3A5DFCC2-0A44-0EE8-1F1D-AE2F5B844ED7}"/>
          </ac:cxnSpMkLst>
        </pc:cxnChg>
        <pc:cxnChg chg="mod">
          <ac:chgData name="Yunus Emre Yavuz" userId="0c377b41ea0fda7e" providerId="LiveId" clId="{F682CE88-069A-4BFF-A2C2-2CF16E1A360C}" dt="2024-06-09T22:16:12.903" v="14072"/>
          <ac:cxnSpMkLst>
            <pc:docMk/>
            <pc:sldMk cId="451426176" sldId="333"/>
            <ac:cxnSpMk id="11" creationId="{6B10F469-AF43-D35B-7B9A-B66D86662E90}"/>
          </ac:cxnSpMkLst>
        </pc:cxnChg>
        <pc:cxnChg chg="del">
          <ac:chgData name="Yunus Emre Yavuz" userId="0c377b41ea0fda7e" providerId="LiveId" clId="{F682CE88-069A-4BFF-A2C2-2CF16E1A360C}" dt="2024-06-09T22:16:12.031" v="14071" actId="478"/>
          <ac:cxnSpMkLst>
            <pc:docMk/>
            <pc:sldMk cId="451426176" sldId="333"/>
            <ac:cxnSpMk id="48" creationId="{3906070C-60C0-81C3-8308-8CA2A8F164BF}"/>
          </ac:cxnSpMkLst>
        </pc:cxnChg>
        <pc:cxnChg chg="del">
          <ac:chgData name="Yunus Emre Yavuz" userId="0c377b41ea0fda7e" providerId="LiveId" clId="{F682CE88-069A-4BFF-A2C2-2CF16E1A360C}" dt="2024-06-09T22:16:12.031" v="14071" actId="478"/>
          <ac:cxnSpMkLst>
            <pc:docMk/>
            <pc:sldMk cId="451426176" sldId="333"/>
            <ac:cxnSpMk id="49" creationId="{84BDDA73-6110-09EB-4946-68CC33142049}"/>
          </ac:cxnSpMkLst>
        </pc:cxnChg>
        <pc:cxnChg chg="del">
          <ac:chgData name="Yunus Emre Yavuz" userId="0c377b41ea0fda7e" providerId="LiveId" clId="{F682CE88-069A-4BFF-A2C2-2CF16E1A360C}" dt="2024-06-09T22:16:12.031" v="14071" actId="478"/>
          <ac:cxnSpMkLst>
            <pc:docMk/>
            <pc:sldMk cId="451426176" sldId="333"/>
            <ac:cxnSpMk id="50" creationId="{5D10EB22-B517-7ECB-5A76-E15806AF974D}"/>
          </ac:cxnSpMkLst>
        </pc:cxnChg>
        <pc:cxnChg chg="del">
          <ac:chgData name="Yunus Emre Yavuz" userId="0c377b41ea0fda7e" providerId="LiveId" clId="{F682CE88-069A-4BFF-A2C2-2CF16E1A360C}" dt="2024-06-09T22:16:12.031" v="14071" actId="478"/>
          <ac:cxnSpMkLst>
            <pc:docMk/>
            <pc:sldMk cId="451426176" sldId="333"/>
            <ac:cxnSpMk id="53" creationId="{BF104851-2031-14BA-5CEA-4B13707FD2BA}"/>
          </ac:cxnSpMkLst>
        </pc:cxnChg>
        <pc:cxnChg chg="del">
          <ac:chgData name="Yunus Emre Yavuz" userId="0c377b41ea0fda7e" providerId="LiveId" clId="{F682CE88-069A-4BFF-A2C2-2CF16E1A360C}" dt="2024-06-09T22:16:12.031" v="14071" actId="478"/>
          <ac:cxnSpMkLst>
            <pc:docMk/>
            <pc:sldMk cId="451426176" sldId="333"/>
            <ac:cxnSpMk id="57" creationId="{AFDE3479-69F3-6951-0558-B85F1E707016}"/>
          </ac:cxnSpMkLst>
        </pc:cxnChg>
        <pc:cxnChg chg="del">
          <ac:chgData name="Yunus Emre Yavuz" userId="0c377b41ea0fda7e" providerId="LiveId" clId="{F682CE88-069A-4BFF-A2C2-2CF16E1A360C}" dt="2024-06-09T22:16:12.031" v="14071" actId="478"/>
          <ac:cxnSpMkLst>
            <pc:docMk/>
            <pc:sldMk cId="451426176" sldId="333"/>
            <ac:cxnSpMk id="58" creationId="{9E88CD67-09D8-DA06-C6C7-B2ADF65A0C55}"/>
          </ac:cxnSpMkLst>
        </pc:cxnChg>
      </pc:sldChg>
      <pc:sldChg chg="modSp add del mod">
        <pc:chgData name="Yunus Emre Yavuz" userId="0c377b41ea0fda7e" providerId="LiveId" clId="{F682CE88-069A-4BFF-A2C2-2CF16E1A360C}" dt="2024-06-08T12:40:36.588" v="12145" actId="2890"/>
        <pc:sldMkLst>
          <pc:docMk/>
          <pc:sldMk cId="967703004" sldId="333"/>
        </pc:sldMkLst>
        <pc:graphicFrameChg chg="mod">
          <ac:chgData name="Yunus Emre Yavuz" userId="0c377b41ea0fda7e" providerId="LiveId" clId="{F682CE88-069A-4BFF-A2C2-2CF16E1A360C}" dt="2024-06-08T12:40:36.209" v="12144" actId="14100"/>
          <ac:graphicFrameMkLst>
            <pc:docMk/>
            <pc:sldMk cId="967703004" sldId="333"/>
            <ac:graphicFrameMk id="45" creationId="{A21E84AB-8F5D-4738-0351-ACAEBB46A3EE}"/>
          </ac:graphicFrameMkLst>
        </pc:graphicFrameChg>
      </pc:sldChg>
      <pc:sldChg chg="addSp delSp modSp add mod modTransition setBg">
        <pc:chgData name="Yunus Emre Yavuz" userId="0c377b41ea0fda7e" providerId="LiveId" clId="{F682CE88-069A-4BFF-A2C2-2CF16E1A360C}" dt="2024-06-23T16:03:10.386" v="21195" actId="1037"/>
        <pc:sldMkLst>
          <pc:docMk/>
          <pc:sldMk cId="40276877" sldId="334"/>
        </pc:sldMkLst>
        <pc:spChg chg="mod topLvl">
          <ac:chgData name="Yunus Emre Yavuz" userId="0c377b41ea0fda7e" providerId="LiveId" clId="{F682CE88-069A-4BFF-A2C2-2CF16E1A360C}" dt="2024-06-11T22:02:01.904" v="18135" actId="164"/>
          <ac:spMkLst>
            <pc:docMk/>
            <pc:sldMk cId="40276877" sldId="334"/>
            <ac:spMk id="3" creationId="{507B93A5-7C86-C1EF-79C2-1F86E21DF4EB}"/>
          </ac:spMkLst>
        </pc:spChg>
        <pc:spChg chg="mod topLvl">
          <ac:chgData name="Yunus Emre Yavuz" userId="0c377b41ea0fda7e" providerId="LiveId" clId="{F682CE88-069A-4BFF-A2C2-2CF16E1A360C}" dt="2024-06-11T22:02:01.904" v="18135" actId="164"/>
          <ac:spMkLst>
            <pc:docMk/>
            <pc:sldMk cId="40276877" sldId="334"/>
            <ac:spMk id="4" creationId="{E30C4B70-0D86-6BEF-6633-0F4A121C5282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5" creationId="{5D0BC596-0811-2AA8-2492-C1D2D0EC4733}"/>
          </ac:spMkLst>
        </pc:spChg>
        <pc:spChg chg="mod">
          <ac:chgData name="Yunus Emre Yavuz" userId="0c377b41ea0fda7e" providerId="LiveId" clId="{F682CE88-069A-4BFF-A2C2-2CF16E1A360C}" dt="2024-06-23T16:03:05.353" v="21085"/>
          <ac:spMkLst>
            <pc:docMk/>
            <pc:sldMk cId="40276877" sldId="334"/>
            <ac:spMk id="5" creationId="{88C1B72D-64C5-9FC6-DE83-97A9954C1EA4}"/>
          </ac:spMkLst>
        </pc:spChg>
        <pc:spChg chg="mod">
          <ac:chgData name="Yunus Emre Yavuz" userId="0c377b41ea0fda7e" providerId="LiveId" clId="{F682CE88-069A-4BFF-A2C2-2CF16E1A360C}" dt="2024-06-23T16:03:05.353" v="21085"/>
          <ac:spMkLst>
            <pc:docMk/>
            <pc:sldMk cId="40276877" sldId="334"/>
            <ac:spMk id="6" creationId="{C3F9915C-26F6-8DCE-1E02-F2012E45BDC3}"/>
          </ac:spMkLst>
        </pc:spChg>
        <pc:spChg chg="del">
          <ac:chgData name="Yunus Emre Yavuz" userId="0c377b41ea0fda7e" providerId="LiveId" clId="{F682CE88-069A-4BFF-A2C2-2CF16E1A360C}" dt="2024-06-11T21:55:58.345" v="17567" actId="478"/>
          <ac:spMkLst>
            <pc:docMk/>
            <pc:sldMk cId="40276877" sldId="334"/>
            <ac:spMk id="7" creationId="{157249F6-0FF2-960A-4C83-2E666A3F8C91}"/>
          </ac:spMkLst>
        </pc:spChg>
        <pc:spChg chg="add del mod">
          <ac:chgData name="Yunus Emre Yavuz" userId="0c377b41ea0fda7e" providerId="LiveId" clId="{F682CE88-069A-4BFF-A2C2-2CF16E1A360C}" dt="2024-06-11T21:54:12.277" v="17535" actId="478"/>
          <ac:spMkLst>
            <pc:docMk/>
            <pc:sldMk cId="40276877" sldId="334"/>
            <ac:spMk id="12" creationId="{28034302-EBA8-4195-2ABB-1067651ECB82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25" creationId="{14D9FA88-9791-1C0F-9EE9-7038EBD1525D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26" creationId="{21CF54E6-9438-F574-D6AA-2E0EE7965B5F}"/>
          </ac:spMkLst>
        </pc:spChg>
        <pc:spChg chg="del">
          <ac:chgData name="Yunus Emre Yavuz" userId="0c377b41ea0fda7e" providerId="LiveId" clId="{F682CE88-069A-4BFF-A2C2-2CF16E1A360C}" dt="2024-06-11T21:55:59.928" v="17569" actId="478"/>
          <ac:spMkLst>
            <pc:docMk/>
            <pc:sldMk cId="40276877" sldId="334"/>
            <ac:spMk id="28" creationId="{99A0AC30-7158-A7FA-E2E7-02283BEAE686}"/>
          </ac:spMkLst>
        </pc:spChg>
        <pc:spChg chg="mod">
          <ac:chgData name="Yunus Emre Yavuz" userId="0c377b41ea0fda7e" providerId="LiveId" clId="{F682CE88-069A-4BFF-A2C2-2CF16E1A360C}" dt="2024-06-11T13:53:31.074" v="16665"/>
          <ac:spMkLst>
            <pc:docMk/>
            <pc:sldMk cId="40276877" sldId="334"/>
            <ac:spMk id="29" creationId="{45889029-E76F-5C8D-3152-FBE42634DE9C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29" creationId="{C225A412-1C84-036F-683F-C562EE922A22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30" creationId="{A0031C1F-22FD-72B4-F45C-108654FD6413}"/>
          </ac:spMkLst>
        </pc:spChg>
        <pc:spChg chg="mod">
          <ac:chgData name="Yunus Emre Yavuz" userId="0c377b41ea0fda7e" providerId="LiveId" clId="{F682CE88-069A-4BFF-A2C2-2CF16E1A360C}" dt="2024-06-11T13:53:31.074" v="16665"/>
          <ac:spMkLst>
            <pc:docMk/>
            <pc:sldMk cId="40276877" sldId="334"/>
            <ac:spMk id="31" creationId="{1ED14E2E-3CC6-A285-1B65-377778560CF6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31" creationId="{8CCB51BE-A1BD-EF88-5D44-C57B0C391075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33" creationId="{54507FDB-5F32-4785-67CD-0E39A442061A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34" creationId="{53A0F135-E9FE-5B70-954B-D810E0CE5B37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35" creationId="{3D339C90-4440-A640-6D1C-EC60C1605180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36" creationId="{6064FAA1-E74D-F714-80E4-DC5A5160DC4E}"/>
          </ac:spMkLst>
        </pc:spChg>
        <pc:spChg chg="add mod">
          <ac:chgData name="Yunus Emre Yavuz" userId="0c377b41ea0fda7e" providerId="LiveId" clId="{F682CE88-069A-4BFF-A2C2-2CF16E1A360C}" dt="2024-06-11T22:02:01.904" v="18135" actId="164"/>
          <ac:spMkLst>
            <pc:docMk/>
            <pc:sldMk cId="40276877" sldId="334"/>
            <ac:spMk id="37" creationId="{047D6364-2E42-22D5-E84B-5888FF7ED620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37" creationId="{7A8FAF47-62B7-2A96-55D4-58C83B6D95E6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38" creationId="{A52A6BBA-23A5-96F2-E837-E844C6DBF5D4}"/>
          </ac:spMkLst>
        </pc:spChg>
        <pc:spChg chg="del">
          <ac:chgData name="Yunus Emre Yavuz" userId="0c377b41ea0fda7e" providerId="LiveId" clId="{F682CE88-069A-4BFF-A2C2-2CF16E1A360C}" dt="2024-06-11T21:54:01.963" v="17532" actId="478"/>
          <ac:spMkLst>
            <pc:docMk/>
            <pc:sldMk cId="40276877" sldId="334"/>
            <ac:spMk id="39" creationId="{DE5505F7-986F-F155-12BB-B2620A145746}"/>
          </ac:spMkLst>
        </pc:spChg>
        <pc:spChg chg="mod">
          <ac:chgData name="Yunus Emre Yavuz" userId="0c377b41ea0fda7e" providerId="LiveId" clId="{F682CE88-069A-4BFF-A2C2-2CF16E1A360C}" dt="2024-06-11T13:50:44.041" v="16598" actId="20577"/>
          <ac:spMkLst>
            <pc:docMk/>
            <pc:sldMk cId="40276877" sldId="334"/>
            <ac:spMk id="41" creationId="{3AA1C06C-AD2C-413F-9B02-760445E8FE68}"/>
          </ac:spMkLst>
        </pc:spChg>
        <pc:spChg chg="mod">
          <ac:chgData name="Yunus Emre Yavuz" userId="0c377b41ea0fda7e" providerId="LiveId" clId="{F682CE88-069A-4BFF-A2C2-2CF16E1A360C}" dt="2024-06-11T21:56:14.107" v="17644"/>
          <ac:spMkLst>
            <pc:docMk/>
            <pc:sldMk cId="40276877" sldId="334"/>
            <ac:spMk id="41" creationId="{A58F86B7-7A34-582F-E8C6-6A80E4002FDD}"/>
          </ac:spMkLst>
        </pc:spChg>
        <pc:spChg chg="mod">
          <ac:chgData name="Yunus Emre Yavuz" userId="0c377b41ea0fda7e" providerId="LiveId" clId="{F682CE88-069A-4BFF-A2C2-2CF16E1A360C}" dt="2024-06-11T21:56:14.107" v="17644"/>
          <ac:spMkLst>
            <pc:docMk/>
            <pc:sldMk cId="40276877" sldId="334"/>
            <ac:spMk id="42" creationId="{2D653536-892B-EE72-76AF-A6AA71C8C4BA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42" creationId="{7CDBF404-42B3-51C0-56B1-09C6501195F4}"/>
          </ac:spMkLst>
        </pc:spChg>
        <pc:spChg chg="del">
          <ac:chgData name="Yunus Emre Yavuz" userId="0c377b41ea0fda7e" providerId="LiveId" clId="{F682CE88-069A-4BFF-A2C2-2CF16E1A360C}" dt="2024-06-11T21:54:00.663" v="17531" actId="478"/>
          <ac:spMkLst>
            <pc:docMk/>
            <pc:sldMk cId="40276877" sldId="334"/>
            <ac:spMk id="44" creationId="{D96FD21F-9D63-E361-C16C-47C557C90673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46" creationId="{EF45A0C8-C439-7470-FA46-C59B9A8AE422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47" creationId="{F0BDCE68-3153-67E9-459C-9B01C2E07F12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48" creationId="{B322B9EC-4B6D-4940-1691-B130A5AB1CA9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49" creationId="{1A26010D-00D8-9522-20DA-BAD4BD4BD74A}"/>
          </ac:spMkLst>
        </pc:spChg>
        <pc:spChg chg="mod">
          <ac:chgData name="Yunus Emre Yavuz" userId="0c377b41ea0fda7e" providerId="LiveId" clId="{F682CE88-069A-4BFF-A2C2-2CF16E1A360C}" dt="2024-06-11T22:02:57.622" v="18274"/>
          <ac:spMkLst>
            <pc:docMk/>
            <pc:sldMk cId="40276877" sldId="334"/>
            <ac:spMk id="49" creationId="{B2A7A2B6-67C7-7199-9F41-2D3A42A81A97}"/>
          </ac:spMkLst>
        </pc:spChg>
        <pc:spChg chg="mod">
          <ac:chgData name="Yunus Emre Yavuz" userId="0c377b41ea0fda7e" providerId="LiveId" clId="{F682CE88-069A-4BFF-A2C2-2CF16E1A360C}" dt="2024-06-11T22:02:57.622" v="18274"/>
          <ac:spMkLst>
            <pc:docMk/>
            <pc:sldMk cId="40276877" sldId="334"/>
            <ac:spMk id="50" creationId="{0B4DDF19-9FE1-4668-37DE-A379909A1496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50" creationId="{C3243076-7782-D0BA-7DB0-58A002150471}"/>
          </ac:spMkLst>
        </pc:spChg>
        <pc:spChg chg="del">
          <ac:chgData name="Yunus Emre Yavuz" userId="0c377b41ea0fda7e" providerId="LiveId" clId="{F682CE88-069A-4BFF-A2C2-2CF16E1A360C}" dt="2024-06-11T21:54:01.963" v="17532" actId="478"/>
          <ac:spMkLst>
            <pc:docMk/>
            <pc:sldMk cId="40276877" sldId="334"/>
            <ac:spMk id="51" creationId="{882EE656-7AA5-CAA5-2C43-210C518C470B}"/>
          </ac:spMkLst>
        </pc:spChg>
        <pc:spChg chg="del">
          <ac:chgData name="Yunus Emre Yavuz" userId="0c377b41ea0fda7e" providerId="LiveId" clId="{F682CE88-069A-4BFF-A2C2-2CF16E1A360C}" dt="2024-06-11T21:54:00.663" v="17531" actId="478"/>
          <ac:spMkLst>
            <pc:docMk/>
            <pc:sldMk cId="40276877" sldId="334"/>
            <ac:spMk id="52" creationId="{A98B5AD8-C57E-57D0-954C-A179D72FCDC2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53" creationId="{EE172260-4B03-A4AF-7505-3464BA36024A}"/>
          </ac:spMkLst>
        </pc:spChg>
        <pc:spChg chg="del">
          <ac:chgData name="Yunus Emre Yavuz" userId="0c377b41ea0fda7e" providerId="LiveId" clId="{F682CE88-069A-4BFF-A2C2-2CF16E1A360C}" dt="2024-06-11T21:54:03.781" v="17533" actId="478"/>
          <ac:spMkLst>
            <pc:docMk/>
            <pc:sldMk cId="40276877" sldId="334"/>
            <ac:spMk id="55" creationId="{29082D60-C0D0-9443-6D4E-F091540E4A39}"/>
          </ac:spMkLst>
        </pc:spChg>
        <pc:spChg chg="del">
          <ac:chgData name="Yunus Emre Yavuz" userId="0c377b41ea0fda7e" providerId="LiveId" clId="{F682CE88-069A-4BFF-A2C2-2CF16E1A360C}" dt="2024-06-11T21:54:04.689" v="17534" actId="478"/>
          <ac:spMkLst>
            <pc:docMk/>
            <pc:sldMk cId="40276877" sldId="334"/>
            <ac:spMk id="56" creationId="{0D7E7A7D-BF09-5EA9-CBCD-08DCDEC3945C}"/>
          </ac:spMkLst>
        </pc:spChg>
        <pc:spChg chg="del">
          <ac:chgData name="Yunus Emre Yavuz" userId="0c377b41ea0fda7e" providerId="LiveId" clId="{F682CE88-069A-4BFF-A2C2-2CF16E1A360C}" dt="2024-06-09T22:16:22.155" v="14077" actId="478"/>
          <ac:spMkLst>
            <pc:docMk/>
            <pc:sldMk cId="40276877" sldId="334"/>
            <ac:spMk id="63" creationId="{264E5702-80A4-FB5B-60AF-C2C9749B4DE2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64" creationId="{671A8A45-62D0-F390-170D-4913422E86B0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65" creationId="{6C871DD0-D449-41D4-5D66-7327036DACB0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66" creationId="{42E01B4D-B76D-C6FA-B96C-696CF5662355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67" creationId="{6A8C589B-5DDE-1BC5-D593-CF3AAE964692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68" creationId="{68CF0C73-EB0B-8525-C9CC-FDC48414E274}"/>
          </ac:spMkLst>
        </pc:spChg>
        <pc:spChg chg="mod">
          <ac:chgData name="Yunus Emre Yavuz" userId="0c377b41ea0fda7e" providerId="LiveId" clId="{F682CE88-069A-4BFF-A2C2-2CF16E1A360C}" dt="2024-06-22T20:36:15.006" v="20441"/>
          <ac:spMkLst>
            <pc:docMk/>
            <pc:sldMk cId="40276877" sldId="334"/>
            <ac:spMk id="69" creationId="{50DB98CA-BB0C-0EDF-C14D-D9B0B864C1C5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70" creationId="{CB1C34C5-01F3-CD37-5F9C-76DC462F53E2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71" creationId="{658C7B06-4AB2-9841-8C11-11F4359D5412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72" creationId="{E5A8114C-D752-D99C-4D42-8050E6554E35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73" creationId="{7144D022-3229-A098-0188-B21825D4F116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74" creationId="{163CFD41-5B07-1C2B-AAFC-0619235F7EE2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75" creationId="{E9A63DBE-CE24-BB70-7C3C-E028139AD1B8}"/>
          </ac:spMkLst>
        </pc:spChg>
        <pc:spChg chg="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76" creationId="{5BA117F5-BC64-145A-5732-6CA2307AFD3F}"/>
          </ac:spMkLst>
        </pc:spChg>
        <pc:spChg chg="add mod">
          <ac:chgData name="Yunus Emre Yavuz" userId="0c377b41ea0fda7e" providerId="LiveId" clId="{F682CE88-069A-4BFF-A2C2-2CF16E1A360C}" dt="2024-06-09T22:16:22.956" v="14078"/>
          <ac:spMkLst>
            <pc:docMk/>
            <pc:sldMk cId="40276877" sldId="334"/>
            <ac:spMk id="77" creationId="{8CA1F404-FB55-7186-81FD-79FF58C26BC8}"/>
          </ac:spMkLst>
        </pc:spChg>
        <pc:grpChg chg="add mod">
          <ac:chgData name="Yunus Emre Yavuz" userId="0c377b41ea0fda7e" providerId="LiveId" clId="{F682CE88-069A-4BFF-A2C2-2CF16E1A360C}" dt="2024-06-23T16:03:10.386" v="21195" actId="1037"/>
          <ac:grpSpMkLst>
            <pc:docMk/>
            <pc:sldMk cId="40276877" sldId="334"/>
            <ac:grpSpMk id="2" creationId="{76A07D95-E369-55D6-925C-7BB07C2E96C2}"/>
          </ac:grpSpMkLst>
        </pc:grpChg>
        <pc:grpChg chg="del mod topLvl">
          <ac:chgData name="Yunus Emre Yavuz" userId="0c377b41ea0fda7e" providerId="LiveId" clId="{F682CE88-069A-4BFF-A2C2-2CF16E1A360C}" dt="2024-06-11T21:54:32.085" v="17541" actId="165"/>
          <ac:grpSpMkLst>
            <pc:docMk/>
            <pc:sldMk cId="40276877" sldId="334"/>
            <ac:grpSpMk id="2" creationId="{99D167DB-A647-C53B-33D4-7C6C4C2F3C93}"/>
          </ac:grpSpMkLst>
        </pc:grpChg>
        <pc:grpChg chg="add del mod">
          <ac:chgData name="Yunus Emre Yavuz" userId="0c377b41ea0fda7e" providerId="LiveId" clId="{F682CE88-069A-4BFF-A2C2-2CF16E1A360C}" dt="2024-06-11T21:56:09.315" v="17643" actId="478"/>
          <ac:grpSpMkLst>
            <pc:docMk/>
            <pc:sldMk cId="40276877" sldId="334"/>
            <ac:grpSpMk id="5" creationId="{678712CD-2150-94FF-F5E7-629501049826}"/>
          </ac:grpSpMkLst>
        </pc:grpChg>
        <pc:grpChg chg="add mod">
          <ac:chgData name="Yunus Emre Yavuz" userId="0c377b41ea0fda7e" providerId="LiveId" clId="{F682CE88-069A-4BFF-A2C2-2CF16E1A360C}" dt="2024-06-11T13:52:19.341" v="16600" actId="1076"/>
          <ac:grpSpMkLst>
            <pc:docMk/>
            <pc:sldMk cId="40276877" sldId="334"/>
            <ac:grpSpMk id="8" creationId="{C2D07E75-D386-AEC6-3866-1072B2A40796}"/>
          </ac:grpSpMkLst>
        </pc:grpChg>
        <pc:grpChg chg="mod">
          <ac:chgData name="Yunus Emre Yavuz" userId="0c377b41ea0fda7e" providerId="LiveId" clId="{F682CE88-069A-4BFF-A2C2-2CF16E1A360C}" dt="2024-06-09T22:16:22.956" v="14078"/>
          <ac:grpSpMkLst>
            <pc:docMk/>
            <pc:sldMk cId="40276877" sldId="334"/>
            <ac:grpSpMk id="10" creationId="{9E9018AD-BAD3-3AFF-25B9-7F9198C7BE46}"/>
          </ac:grpSpMkLst>
        </pc:grpChg>
        <pc:grpChg chg="add del mod">
          <ac:chgData name="Yunus Emre Yavuz" userId="0c377b41ea0fda7e" providerId="LiveId" clId="{F682CE88-069A-4BFF-A2C2-2CF16E1A360C}" dt="2024-06-11T13:53:30.121" v="16664" actId="478"/>
          <ac:grpSpMkLst>
            <pc:docMk/>
            <pc:sldMk cId="40276877" sldId="334"/>
            <ac:grpSpMk id="12" creationId="{F8E10D03-51CB-8BD0-C9E9-B0EE1145DECB}"/>
          </ac:grpSpMkLst>
        </pc:grpChg>
        <pc:grpChg chg="del mod">
          <ac:chgData name="Yunus Emre Yavuz" userId="0c377b41ea0fda7e" providerId="LiveId" clId="{F682CE88-069A-4BFF-A2C2-2CF16E1A360C}" dt="2024-06-11T21:54:25.748" v="17539" actId="165"/>
          <ac:grpSpMkLst>
            <pc:docMk/>
            <pc:sldMk cId="40276877" sldId="334"/>
            <ac:grpSpMk id="13" creationId="{2AD7911C-99C0-E463-1A46-187D8829E806}"/>
          </ac:grpSpMkLst>
        </pc:grpChg>
        <pc:grpChg chg="mod">
          <ac:chgData name="Yunus Emre Yavuz" userId="0c377b41ea0fda7e" providerId="LiveId" clId="{F682CE88-069A-4BFF-A2C2-2CF16E1A360C}" dt="2024-06-09T22:16:22.956" v="14078"/>
          <ac:grpSpMkLst>
            <pc:docMk/>
            <pc:sldMk cId="40276877" sldId="334"/>
            <ac:grpSpMk id="19" creationId="{15C0C7E5-3A31-3DA0-4CBD-3A18894AD1F8}"/>
          </ac:grpSpMkLst>
        </pc:grpChg>
        <pc:grpChg chg="mod">
          <ac:chgData name="Yunus Emre Yavuz" userId="0c377b41ea0fda7e" providerId="LiveId" clId="{F682CE88-069A-4BFF-A2C2-2CF16E1A360C}" dt="2024-06-09T22:16:22.956" v="14078"/>
          <ac:grpSpMkLst>
            <pc:docMk/>
            <pc:sldMk cId="40276877" sldId="334"/>
            <ac:grpSpMk id="20" creationId="{FAE276DE-87FE-4ED7-FB40-EAD11A24DC5C}"/>
          </ac:grpSpMkLst>
        </pc:grpChg>
        <pc:grpChg chg="mod">
          <ac:chgData name="Yunus Emre Yavuz" userId="0c377b41ea0fda7e" providerId="LiveId" clId="{F682CE88-069A-4BFF-A2C2-2CF16E1A360C}" dt="2024-06-09T22:16:22.956" v="14078"/>
          <ac:grpSpMkLst>
            <pc:docMk/>
            <pc:sldMk cId="40276877" sldId="334"/>
            <ac:grpSpMk id="21" creationId="{2147D36E-9A7B-D688-78E8-E531394DE2A4}"/>
          </ac:grpSpMkLst>
        </pc:grpChg>
        <pc:grpChg chg="mod">
          <ac:chgData name="Yunus Emre Yavuz" userId="0c377b41ea0fda7e" providerId="LiveId" clId="{F682CE88-069A-4BFF-A2C2-2CF16E1A360C}" dt="2024-06-09T22:16:22.956" v="14078"/>
          <ac:grpSpMkLst>
            <pc:docMk/>
            <pc:sldMk cId="40276877" sldId="334"/>
            <ac:grpSpMk id="22" creationId="{6694A04B-2DE7-09A6-6859-98A0E34FECCC}"/>
          </ac:grpSpMkLst>
        </pc:grpChg>
        <pc:grpChg chg="mod">
          <ac:chgData name="Yunus Emre Yavuz" userId="0c377b41ea0fda7e" providerId="LiveId" clId="{F682CE88-069A-4BFF-A2C2-2CF16E1A360C}" dt="2024-06-09T22:16:22.956" v="14078"/>
          <ac:grpSpMkLst>
            <pc:docMk/>
            <pc:sldMk cId="40276877" sldId="334"/>
            <ac:grpSpMk id="23" creationId="{8941D78E-61CE-AE00-EA44-888B07203962}"/>
          </ac:grpSpMkLst>
        </pc:grpChg>
        <pc:grpChg chg="mod">
          <ac:chgData name="Yunus Emre Yavuz" userId="0c377b41ea0fda7e" providerId="LiveId" clId="{F682CE88-069A-4BFF-A2C2-2CF16E1A360C}" dt="2024-06-09T22:16:22.956" v="14078"/>
          <ac:grpSpMkLst>
            <pc:docMk/>
            <pc:sldMk cId="40276877" sldId="334"/>
            <ac:grpSpMk id="24" creationId="{2160CFF1-AC63-40CD-9F10-66604901703B}"/>
          </ac:grpSpMkLst>
        </pc:grpChg>
        <pc:grpChg chg="add mod">
          <ac:chgData name="Yunus Emre Yavuz" userId="0c377b41ea0fda7e" providerId="LiveId" clId="{F682CE88-069A-4BFF-A2C2-2CF16E1A360C}" dt="2024-06-11T21:55:23.121" v="17557" actId="164"/>
          <ac:grpSpMkLst>
            <pc:docMk/>
            <pc:sldMk cId="40276877" sldId="334"/>
            <ac:grpSpMk id="38" creationId="{1D1EF0FC-F64D-792C-07D9-6C25F68E5AED}"/>
          </ac:grpSpMkLst>
        </pc:grpChg>
        <pc:grpChg chg="add del mod">
          <ac:chgData name="Yunus Emre Yavuz" userId="0c377b41ea0fda7e" providerId="LiveId" clId="{F682CE88-069A-4BFF-A2C2-2CF16E1A360C}" dt="2024-06-11T22:02:53.965" v="18273" actId="478"/>
          <ac:grpSpMkLst>
            <pc:docMk/>
            <pc:sldMk cId="40276877" sldId="334"/>
            <ac:grpSpMk id="40" creationId="{3AC3265D-6FD8-A06B-7A29-1DD63E21F347}"/>
          </ac:grpSpMkLst>
        </pc:grpChg>
        <pc:grpChg chg="add mod">
          <ac:chgData name="Yunus Emre Yavuz" userId="0c377b41ea0fda7e" providerId="LiveId" clId="{F682CE88-069A-4BFF-A2C2-2CF16E1A360C}" dt="2024-06-11T22:02:01.904" v="18135" actId="164"/>
          <ac:grpSpMkLst>
            <pc:docMk/>
            <pc:sldMk cId="40276877" sldId="334"/>
            <ac:grpSpMk id="47" creationId="{52C84794-4396-180E-7BC7-E6C320A72E45}"/>
          </ac:grpSpMkLst>
        </pc:grpChg>
        <pc:grpChg chg="add mod">
          <ac:chgData name="Yunus Emre Yavuz" userId="0c377b41ea0fda7e" providerId="LiveId" clId="{F682CE88-069A-4BFF-A2C2-2CF16E1A360C}" dt="2024-06-11T22:03:02.976" v="18383" actId="1037"/>
          <ac:grpSpMkLst>
            <pc:docMk/>
            <pc:sldMk cId="40276877" sldId="334"/>
            <ac:grpSpMk id="48" creationId="{CDC2D1B3-AA60-5141-7B95-B62F5C61761D}"/>
          </ac:grpSpMkLst>
        </pc:grpChg>
        <pc:graphicFrameChg chg="del">
          <ac:chgData name="Yunus Emre Yavuz" userId="0c377b41ea0fda7e" providerId="LiveId" clId="{F682CE88-069A-4BFF-A2C2-2CF16E1A360C}" dt="2024-06-11T21:54:00.663" v="17531" actId="478"/>
          <ac:graphicFrameMkLst>
            <pc:docMk/>
            <pc:sldMk cId="40276877" sldId="334"/>
            <ac:graphicFrameMk id="45" creationId="{A21E84AB-8F5D-4738-0351-ACAEBB46A3EE}"/>
          </ac:graphicFrameMkLst>
        </pc:graphicFrameChg>
        <pc:picChg chg="add mod">
          <ac:chgData name="Yunus Emre Yavuz" userId="0c377b41ea0fda7e" providerId="LiveId" clId="{F682CE88-069A-4BFF-A2C2-2CF16E1A360C}" dt="2024-06-21T11:58:18.697" v="18974" actId="1076"/>
          <ac:picMkLst>
            <pc:docMk/>
            <pc:sldMk cId="40276877" sldId="334"/>
            <ac:picMk id="2" creationId="{FE87F41F-FE78-03D0-6EC2-A0AD9E53E329}"/>
          </ac:picMkLst>
        </pc:picChg>
        <pc:picChg chg="mod">
          <ac:chgData name="Yunus Emre Yavuz" userId="0c377b41ea0fda7e" providerId="LiveId" clId="{F682CE88-069A-4BFF-A2C2-2CF16E1A360C}" dt="2024-06-23T16:03:05.353" v="21085"/>
          <ac:picMkLst>
            <pc:docMk/>
            <pc:sldMk cId="40276877" sldId="334"/>
            <ac:picMk id="7" creationId="{7F4427B8-444C-1942-AD76-62ED9334AF99}"/>
          </ac:picMkLst>
        </pc:picChg>
        <pc:picChg chg="del">
          <ac:chgData name="Yunus Emre Yavuz" userId="0c377b41ea0fda7e" providerId="LiveId" clId="{F682CE88-069A-4BFF-A2C2-2CF16E1A360C}" dt="2024-06-11T21:55:58.998" v="17568" actId="478"/>
          <ac:picMkLst>
            <pc:docMk/>
            <pc:sldMk cId="40276877" sldId="334"/>
            <ac:picMk id="9" creationId="{C0AAA75B-CFC7-9D21-8EA8-EDA29BF4148E}"/>
          </ac:picMkLst>
        </pc:picChg>
        <pc:picChg chg="mod topLvl">
          <ac:chgData name="Yunus Emre Yavuz" userId="0c377b41ea0fda7e" providerId="LiveId" clId="{F682CE88-069A-4BFF-A2C2-2CF16E1A360C}" dt="2024-06-11T22:02:01.904" v="18135" actId="164"/>
          <ac:picMkLst>
            <pc:docMk/>
            <pc:sldMk cId="40276877" sldId="334"/>
            <ac:picMk id="11" creationId="{EF42D3AF-4E22-A6CF-6F0B-1CF3372F954C}"/>
          </ac:picMkLst>
        </pc:picChg>
        <pc:picChg chg="del">
          <ac:chgData name="Yunus Emre Yavuz" userId="0c377b41ea0fda7e" providerId="LiveId" clId="{F682CE88-069A-4BFF-A2C2-2CF16E1A360C}" dt="2024-06-11T21:54:00.663" v="17531" actId="478"/>
          <ac:picMkLst>
            <pc:docMk/>
            <pc:sldMk cId="40276877" sldId="334"/>
            <ac:picMk id="32" creationId="{93968BBC-732A-48C8-BACF-4E486311D791}"/>
          </ac:picMkLst>
        </pc:picChg>
        <pc:picChg chg="mod">
          <ac:chgData name="Yunus Emre Yavuz" userId="0c377b41ea0fda7e" providerId="LiveId" clId="{F682CE88-069A-4BFF-A2C2-2CF16E1A360C}" dt="2024-06-11T13:53:31.074" v="16665"/>
          <ac:picMkLst>
            <pc:docMk/>
            <pc:sldMk cId="40276877" sldId="334"/>
            <ac:picMk id="33" creationId="{57EA188C-34E2-E4A3-4956-2713AD725A4E}"/>
          </ac:picMkLst>
        </pc:picChg>
        <pc:picChg chg="del">
          <ac:chgData name="Yunus Emre Yavuz" userId="0c377b41ea0fda7e" providerId="LiveId" clId="{F682CE88-069A-4BFF-A2C2-2CF16E1A360C}" dt="2024-06-11T21:54:00.663" v="17531" actId="478"/>
          <ac:picMkLst>
            <pc:docMk/>
            <pc:sldMk cId="40276877" sldId="334"/>
            <ac:picMk id="43" creationId="{13C0F2B7-86E2-AD06-E1F9-E8D7A6B7F5C3}"/>
          </ac:picMkLst>
        </pc:picChg>
        <pc:picChg chg="mod">
          <ac:chgData name="Yunus Emre Yavuz" userId="0c377b41ea0fda7e" providerId="LiveId" clId="{F682CE88-069A-4BFF-A2C2-2CF16E1A360C}" dt="2024-06-11T21:56:14.107" v="17644"/>
          <ac:picMkLst>
            <pc:docMk/>
            <pc:sldMk cId="40276877" sldId="334"/>
            <ac:picMk id="46" creationId="{72B9E831-8474-DBB0-A8AA-0B6D57F99B88}"/>
          </ac:picMkLst>
        </pc:picChg>
        <pc:picChg chg="mod">
          <ac:chgData name="Yunus Emre Yavuz" userId="0c377b41ea0fda7e" providerId="LiveId" clId="{F682CE88-069A-4BFF-A2C2-2CF16E1A360C}" dt="2024-06-11T22:02:57.622" v="18274"/>
          <ac:picMkLst>
            <pc:docMk/>
            <pc:sldMk cId="40276877" sldId="334"/>
            <ac:picMk id="53" creationId="{0A4BA7D6-E304-D100-4C08-46DCFCFCBA6B}"/>
          </ac:picMkLst>
        </pc:picChg>
        <pc:picChg chg="del">
          <ac:chgData name="Yunus Emre Yavuz" userId="0c377b41ea0fda7e" providerId="LiveId" clId="{F682CE88-069A-4BFF-A2C2-2CF16E1A360C}" dt="2024-06-11T21:56:00.387" v="17570" actId="478"/>
          <ac:picMkLst>
            <pc:docMk/>
            <pc:sldMk cId="40276877" sldId="334"/>
            <ac:picMk id="54" creationId="{C2CD3B96-767C-62D2-4100-FF418F2521D3}"/>
          </ac:picMkLst>
        </pc:picChg>
        <pc:cxnChg chg="mod">
          <ac:chgData name="Yunus Emre Yavuz" userId="0c377b41ea0fda7e" providerId="LiveId" clId="{F682CE88-069A-4BFF-A2C2-2CF16E1A360C}" dt="2024-06-09T22:16:22.956" v="14078"/>
          <ac:cxnSpMkLst>
            <pc:docMk/>
            <pc:sldMk cId="40276877" sldId="334"/>
            <ac:cxnSpMk id="14" creationId="{0B8CE24E-97E6-929B-1A32-0BE8D4A8632E}"/>
          </ac:cxnSpMkLst>
        </pc:cxnChg>
        <pc:cxnChg chg="mod">
          <ac:chgData name="Yunus Emre Yavuz" userId="0c377b41ea0fda7e" providerId="LiveId" clId="{F682CE88-069A-4BFF-A2C2-2CF16E1A360C}" dt="2024-06-09T22:16:22.956" v="14078"/>
          <ac:cxnSpMkLst>
            <pc:docMk/>
            <pc:sldMk cId="40276877" sldId="334"/>
            <ac:cxnSpMk id="15" creationId="{70BE9B63-290C-C918-77D3-64A4F362B52F}"/>
          </ac:cxnSpMkLst>
        </pc:cxnChg>
        <pc:cxnChg chg="mod">
          <ac:chgData name="Yunus Emre Yavuz" userId="0c377b41ea0fda7e" providerId="LiveId" clId="{F682CE88-069A-4BFF-A2C2-2CF16E1A360C}" dt="2024-06-09T22:16:22.956" v="14078"/>
          <ac:cxnSpMkLst>
            <pc:docMk/>
            <pc:sldMk cId="40276877" sldId="334"/>
            <ac:cxnSpMk id="16" creationId="{78F8C802-88F5-CE48-B5B7-E73F6185734C}"/>
          </ac:cxnSpMkLst>
        </pc:cxnChg>
        <pc:cxnChg chg="mod">
          <ac:chgData name="Yunus Emre Yavuz" userId="0c377b41ea0fda7e" providerId="LiveId" clId="{F682CE88-069A-4BFF-A2C2-2CF16E1A360C}" dt="2024-06-09T22:16:22.956" v="14078"/>
          <ac:cxnSpMkLst>
            <pc:docMk/>
            <pc:sldMk cId="40276877" sldId="334"/>
            <ac:cxnSpMk id="17" creationId="{19AD095D-852D-66DC-524F-6637DCDA68C7}"/>
          </ac:cxnSpMkLst>
        </pc:cxnChg>
        <pc:cxnChg chg="mod">
          <ac:chgData name="Yunus Emre Yavuz" userId="0c377b41ea0fda7e" providerId="LiveId" clId="{F682CE88-069A-4BFF-A2C2-2CF16E1A360C}" dt="2024-06-09T22:16:22.956" v="14078"/>
          <ac:cxnSpMkLst>
            <pc:docMk/>
            <pc:sldMk cId="40276877" sldId="334"/>
            <ac:cxnSpMk id="18" creationId="{64FDEE8D-6CB9-4FDF-DBD9-07BC1392722C}"/>
          </ac:cxnSpMkLst>
        </pc:cxnChg>
        <pc:cxnChg chg="del">
          <ac:chgData name="Yunus Emre Yavuz" userId="0c377b41ea0fda7e" providerId="LiveId" clId="{F682CE88-069A-4BFF-A2C2-2CF16E1A360C}" dt="2024-06-09T22:16:22.155" v="14077" actId="478"/>
          <ac:cxnSpMkLst>
            <pc:docMk/>
            <pc:sldMk cId="40276877" sldId="334"/>
            <ac:cxnSpMk id="57" creationId="{9A4FA89C-F3F9-19F2-ABC8-297BFB17CCEC}"/>
          </ac:cxnSpMkLst>
        </pc:cxnChg>
        <pc:cxnChg chg="del">
          <ac:chgData name="Yunus Emre Yavuz" userId="0c377b41ea0fda7e" providerId="LiveId" clId="{F682CE88-069A-4BFF-A2C2-2CF16E1A360C}" dt="2024-06-09T22:16:22.155" v="14077" actId="478"/>
          <ac:cxnSpMkLst>
            <pc:docMk/>
            <pc:sldMk cId="40276877" sldId="334"/>
            <ac:cxnSpMk id="58" creationId="{7039D035-12FE-AF69-D58F-CBABB2DE9DBA}"/>
          </ac:cxnSpMkLst>
        </pc:cxnChg>
        <pc:cxnChg chg="del">
          <ac:chgData name="Yunus Emre Yavuz" userId="0c377b41ea0fda7e" providerId="LiveId" clId="{F682CE88-069A-4BFF-A2C2-2CF16E1A360C}" dt="2024-06-09T22:16:22.155" v="14077" actId="478"/>
          <ac:cxnSpMkLst>
            <pc:docMk/>
            <pc:sldMk cId="40276877" sldId="334"/>
            <ac:cxnSpMk id="59" creationId="{9444542B-1DB3-797E-947D-2592937CF0FA}"/>
          </ac:cxnSpMkLst>
        </pc:cxnChg>
        <pc:cxnChg chg="del">
          <ac:chgData name="Yunus Emre Yavuz" userId="0c377b41ea0fda7e" providerId="LiveId" clId="{F682CE88-069A-4BFF-A2C2-2CF16E1A360C}" dt="2024-06-09T22:16:22.155" v="14077" actId="478"/>
          <ac:cxnSpMkLst>
            <pc:docMk/>
            <pc:sldMk cId="40276877" sldId="334"/>
            <ac:cxnSpMk id="60" creationId="{1621FCCA-F2D8-D16A-8B5D-D3223B2E406D}"/>
          </ac:cxnSpMkLst>
        </pc:cxnChg>
        <pc:cxnChg chg="del">
          <ac:chgData name="Yunus Emre Yavuz" userId="0c377b41ea0fda7e" providerId="LiveId" clId="{F682CE88-069A-4BFF-A2C2-2CF16E1A360C}" dt="2024-06-09T22:16:22.155" v="14077" actId="478"/>
          <ac:cxnSpMkLst>
            <pc:docMk/>
            <pc:sldMk cId="40276877" sldId="334"/>
            <ac:cxnSpMk id="61" creationId="{089BAAB3-BD2A-3EAA-F287-A097B6E0D335}"/>
          </ac:cxnSpMkLst>
        </pc:cxnChg>
        <pc:cxnChg chg="del">
          <ac:chgData name="Yunus Emre Yavuz" userId="0c377b41ea0fda7e" providerId="LiveId" clId="{F682CE88-069A-4BFF-A2C2-2CF16E1A360C}" dt="2024-06-09T22:16:22.155" v="14077" actId="478"/>
          <ac:cxnSpMkLst>
            <pc:docMk/>
            <pc:sldMk cId="40276877" sldId="334"/>
            <ac:cxnSpMk id="62" creationId="{C9796E1A-1DF1-AF3F-8CF9-8BA8B78BCE19}"/>
          </ac:cxnSpMkLst>
        </pc:cxnChg>
      </pc:sldChg>
      <pc:sldChg chg="addSp delSp modSp add del mod ord modTransition modShow">
        <pc:chgData name="Yunus Emre Yavuz" userId="0c377b41ea0fda7e" providerId="LiveId" clId="{F682CE88-069A-4BFF-A2C2-2CF16E1A360C}" dt="2024-06-24T13:37:45.465" v="21503" actId="2696"/>
        <pc:sldMkLst>
          <pc:docMk/>
          <pc:sldMk cId="634868277" sldId="335"/>
        </pc:sldMkLst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2" creationId="{82C4F650-3331-082C-D05B-CCF95C43E574}"/>
          </ac:spMkLst>
        </pc:spChg>
        <pc:spChg chg="mod">
          <ac:chgData name="Yunus Emre Yavuz" userId="0c377b41ea0fda7e" providerId="LiveId" clId="{F682CE88-069A-4BFF-A2C2-2CF16E1A360C}" dt="2024-06-10T21:21:47.196" v="14991"/>
          <ac:spMkLst>
            <pc:docMk/>
            <pc:sldMk cId="634868277" sldId="335"/>
            <ac:spMk id="4" creationId="{F68D57F7-DE7A-73D2-76D5-1850EB078F4F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6" creationId="{FA4E0E82-0071-A672-F591-CB32743B6D03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8" creationId="{274490C4-7549-12FD-2B74-4D262AF9E8B5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10" creationId="{5571306C-2F54-E876-EAB4-0A23995B7900}"/>
          </ac:spMkLst>
        </pc:spChg>
        <pc:spChg chg="mod">
          <ac:chgData name="Yunus Emre Yavuz" userId="0c377b41ea0fda7e" providerId="LiveId" clId="{F682CE88-069A-4BFF-A2C2-2CF16E1A360C}" dt="2024-06-10T21:21:47.196" v="14991"/>
          <ac:spMkLst>
            <pc:docMk/>
            <pc:sldMk cId="634868277" sldId="335"/>
            <ac:spMk id="10" creationId="{BBD7BFB2-59A2-A2B7-E725-50C386F6F1F2}"/>
          </ac:spMkLst>
        </pc:spChg>
        <pc:spChg chg="add mod">
          <ac:chgData name="Yunus Emre Yavuz" userId="0c377b41ea0fda7e" providerId="LiveId" clId="{F682CE88-069A-4BFF-A2C2-2CF16E1A360C}" dt="2024-06-11T13:09:42.149" v="16518" actId="1076"/>
          <ac:spMkLst>
            <pc:docMk/>
            <pc:sldMk cId="634868277" sldId="335"/>
            <ac:spMk id="12" creationId="{9497E06B-483D-E95A-036D-27B8A8FEEAA0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12" creationId="{B08C05A9-F874-11DA-5D48-DF4E66C05C2C}"/>
          </ac:spMkLst>
        </pc:spChg>
        <pc:spChg chg="add mod">
          <ac:chgData name="Yunus Emre Yavuz" userId="0c377b41ea0fda7e" providerId="LiveId" clId="{F682CE88-069A-4BFF-A2C2-2CF16E1A360C}" dt="2024-06-11T13:09:42.149" v="16518" actId="1076"/>
          <ac:spMkLst>
            <pc:docMk/>
            <pc:sldMk cId="634868277" sldId="335"/>
            <ac:spMk id="13" creationId="{5DE9BF81-2B9C-6C02-64C5-B60CBCA4172F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14" creationId="{150AB57D-E7E2-DD8C-F4EC-B08213FC53E0}"/>
          </ac:spMkLst>
        </pc:spChg>
        <pc:spChg chg="add mod">
          <ac:chgData name="Yunus Emre Yavuz" userId="0c377b41ea0fda7e" providerId="LiveId" clId="{F682CE88-069A-4BFF-A2C2-2CF16E1A360C}" dt="2024-06-11T13:09:42.149" v="16518" actId="1076"/>
          <ac:spMkLst>
            <pc:docMk/>
            <pc:sldMk cId="634868277" sldId="335"/>
            <ac:spMk id="14" creationId="{37DA8365-C69B-1209-D31E-5F80EE9027A7}"/>
          </ac:spMkLst>
        </pc:spChg>
        <pc:spChg chg="add mod">
          <ac:chgData name="Yunus Emre Yavuz" userId="0c377b41ea0fda7e" providerId="LiveId" clId="{F682CE88-069A-4BFF-A2C2-2CF16E1A360C}" dt="2024-06-11T13:09:42.149" v="16518" actId="1076"/>
          <ac:spMkLst>
            <pc:docMk/>
            <pc:sldMk cId="634868277" sldId="335"/>
            <ac:spMk id="15" creationId="{D9CC7D80-A93D-6156-A243-AB898A37CC1D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15" creationId="{E33A406A-FCBC-AF8A-19FF-9568DC9311ED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16" creationId="{5BE0BEA6-DDB6-B53E-13DA-48F51A0EBDD7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18" creationId="{3E6E5DE3-67D9-EA89-7A0E-03C1D596F695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21" creationId="{5F521E90-4D15-4451-978D-CA0D665CAE76}"/>
          </ac:spMkLst>
        </pc:spChg>
        <pc:spChg chg="del">
          <ac:chgData name="Yunus Emre Yavuz" userId="0c377b41ea0fda7e" providerId="LiveId" clId="{F682CE88-069A-4BFF-A2C2-2CF16E1A360C}" dt="2024-06-08T13:00:09.171" v="12575" actId="478"/>
          <ac:spMkLst>
            <pc:docMk/>
            <pc:sldMk cId="634868277" sldId="335"/>
            <ac:spMk id="22" creationId="{FEBF5B43-8C91-8963-A7E6-0784ECCBD7C2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23" creationId="{1502D54E-A295-8D3E-1E69-7237E9790559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24" creationId="{168860F3-0C8C-8CD3-BC43-5023EBC5AEBD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25" creationId="{43D38D3B-0CC2-CB56-3809-041A8CE57908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26" creationId="{32BBB270-C0DB-00AD-80C7-7FD136831725}"/>
          </ac:spMkLst>
        </pc:spChg>
        <pc:spChg chg="add del mod">
          <ac:chgData name="Yunus Emre Yavuz" userId="0c377b41ea0fda7e" providerId="LiveId" clId="{F682CE88-069A-4BFF-A2C2-2CF16E1A360C}" dt="2024-06-08T13:00:51.073" v="12604" actId="478"/>
          <ac:spMkLst>
            <pc:docMk/>
            <pc:sldMk cId="634868277" sldId="335"/>
            <ac:spMk id="27" creationId="{9E495428-C74F-2142-DCB8-8CD4E28AC582}"/>
          </ac:spMkLst>
        </pc:spChg>
        <pc:spChg chg="mod">
          <ac:chgData name="Yunus Emre Yavuz" userId="0c377b41ea0fda7e" providerId="LiveId" clId="{F682CE88-069A-4BFF-A2C2-2CF16E1A360C}" dt="2024-06-08T12:59:37.573" v="12555"/>
          <ac:spMkLst>
            <pc:docMk/>
            <pc:sldMk cId="634868277" sldId="335"/>
            <ac:spMk id="31" creationId="{CC725D6D-E8E2-A35E-7551-7866270350F8}"/>
          </ac:spMkLst>
        </pc:spChg>
        <pc:spChg chg="mod">
          <ac:chgData name="Yunus Emre Yavuz" userId="0c377b41ea0fda7e" providerId="LiveId" clId="{F682CE88-069A-4BFF-A2C2-2CF16E1A360C}" dt="2024-06-08T12:59:37.573" v="12555"/>
          <ac:spMkLst>
            <pc:docMk/>
            <pc:sldMk cId="634868277" sldId="335"/>
            <ac:spMk id="32" creationId="{85B415EE-C5FF-B955-D65A-BF5FCA6118FD}"/>
          </ac:spMkLst>
        </pc:spChg>
        <pc:spChg chg="mod">
          <ac:chgData name="Yunus Emre Yavuz" userId="0c377b41ea0fda7e" providerId="LiveId" clId="{F682CE88-069A-4BFF-A2C2-2CF16E1A360C}" dt="2024-06-08T12:59:37.573" v="12555"/>
          <ac:spMkLst>
            <pc:docMk/>
            <pc:sldMk cId="634868277" sldId="335"/>
            <ac:spMk id="33" creationId="{9F79D794-CDDE-25AE-8719-FF80321835A4}"/>
          </ac:spMkLst>
        </pc:spChg>
        <pc:spChg chg="mod">
          <ac:chgData name="Yunus Emre Yavuz" userId="0c377b41ea0fda7e" providerId="LiveId" clId="{F682CE88-069A-4BFF-A2C2-2CF16E1A360C}" dt="2024-06-08T12:59:54.928" v="12557"/>
          <ac:spMkLst>
            <pc:docMk/>
            <pc:sldMk cId="634868277" sldId="335"/>
            <ac:spMk id="35" creationId="{CB675CAD-F5C6-0678-0162-18ED766FA741}"/>
          </ac:spMkLst>
        </pc:spChg>
        <pc:spChg chg="mod">
          <ac:chgData name="Yunus Emre Yavuz" userId="0c377b41ea0fda7e" providerId="LiveId" clId="{F682CE88-069A-4BFF-A2C2-2CF16E1A360C}" dt="2024-06-08T13:00:05.734" v="12574" actId="20577"/>
          <ac:spMkLst>
            <pc:docMk/>
            <pc:sldMk cId="634868277" sldId="335"/>
            <ac:spMk id="36" creationId="{D2CB98F4-9EB1-87BE-485E-FE1D1A2BA5BD}"/>
          </ac:spMkLst>
        </pc:spChg>
        <pc:spChg chg="mod">
          <ac:chgData name="Yunus Emre Yavuz" userId="0c377b41ea0fda7e" providerId="LiveId" clId="{F682CE88-069A-4BFF-A2C2-2CF16E1A360C}" dt="2024-06-08T12:59:54.928" v="12557"/>
          <ac:spMkLst>
            <pc:docMk/>
            <pc:sldMk cId="634868277" sldId="335"/>
            <ac:spMk id="37" creationId="{D42D42D2-E9E7-DDB6-D50A-57E765CA3E1A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39" creationId="{2A5131C4-5F01-35A0-DC92-7C36161A81D3}"/>
          </ac:spMkLst>
        </pc:spChg>
        <pc:spChg chg="add del mod">
          <ac:chgData name="Yunus Emre Yavuz" userId="0c377b41ea0fda7e" providerId="LiveId" clId="{F682CE88-069A-4BFF-A2C2-2CF16E1A360C}" dt="2024-06-08T13:00:51.583" v="12605" actId="478"/>
          <ac:spMkLst>
            <pc:docMk/>
            <pc:sldMk cId="634868277" sldId="335"/>
            <ac:spMk id="39" creationId="{EDBB69CE-67E6-52CF-945F-5083FA7077FA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40" creationId="{A70BFF6C-2B76-BB35-C58E-AB598639665E}"/>
          </ac:spMkLst>
        </pc:spChg>
        <pc:spChg chg="add del mod">
          <ac:chgData name="Yunus Emre Yavuz" userId="0c377b41ea0fda7e" providerId="LiveId" clId="{F682CE88-069A-4BFF-A2C2-2CF16E1A360C}" dt="2024-06-08T13:00:51.614" v="12606" actId="478"/>
          <ac:spMkLst>
            <pc:docMk/>
            <pc:sldMk cId="634868277" sldId="335"/>
            <ac:spMk id="41" creationId="{4B8E0441-A431-C7AE-89DD-DA8B251FB1B9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41" creationId="{647A4A13-E74B-438C-2349-1C8A25897DC6}"/>
          </ac:spMkLst>
        </pc:spChg>
        <pc:spChg chg="mod">
          <ac:chgData name="Yunus Emre Yavuz" userId="0c377b41ea0fda7e" providerId="LiveId" clId="{F682CE88-069A-4BFF-A2C2-2CF16E1A360C}" dt="2024-06-10T21:48:25.790" v="15072" actId="1036"/>
          <ac:spMkLst>
            <pc:docMk/>
            <pc:sldMk cId="634868277" sldId="335"/>
            <ac:spMk id="43" creationId="{CB675CAD-F5C6-0678-0162-18ED766FA741}"/>
          </ac:spMkLst>
        </pc:spChg>
        <pc:spChg chg="mod">
          <ac:chgData name="Yunus Emre Yavuz" userId="0c377b41ea0fda7e" providerId="LiveId" clId="{F682CE88-069A-4BFF-A2C2-2CF16E1A360C}" dt="2024-06-10T21:48:29.202" v="15095" actId="1035"/>
          <ac:spMkLst>
            <pc:docMk/>
            <pc:sldMk cId="634868277" sldId="335"/>
            <ac:spMk id="44" creationId="{D2CB98F4-9EB1-87BE-485E-FE1D1A2BA5BD}"/>
          </ac:spMkLst>
        </pc:spChg>
        <pc:spChg chg="mod">
          <ac:chgData name="Yunus Emre Yavuz" userId="0c377b41ea0fda7e" providerId="LiveId" clId="{F682CE88-069A-4BFF-A2C2-2CF16E1A360C}" dt="2024-06-10T21:49:45.927" v="15106" actId="1076"/>
          <ac:spMkLst>
            <pc:docMk/>
            <pc:sldMk cId="634868277" sldId="335"/>
            <ac:spMk id="45" creationId="{159F128E-0094-AF6C-FB6D-0AD8F3E57182}"/>
          </ac:spMkLst>
        </pc:spChg>
        <pc:spChg chg="mod">
          <ac:chgData name="Yunus Emre Yavuz" userId="0c377b41ea0fda7e" providerId="LiveId" clId="{F682CE88-069A-4BFF-A2C2-2CF16E1A360C}" dt="2024-06-11T13:09:31.942" v="16517" actId="1035"/>
          <ac:spMkLst>
            <pc:docMk/>
            <pc:sldMk cId="634868277" sldId="335"/>
            <ac:spMk id="46" creationId="{D42D42D2-E9E7-DDB6-D50A-57E765CA3E1A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47" creationId="{F8343339-F0D8-DF59-1C43-D6AB9CC21B44}"/>
          </ac:spMkLst>
        </pc:spChg>
        <pc:spChg chg="mod">
          <ac:chgData name="Yunus Emre Yavuz" userId="0c377b41ea0fda7e" providerId="LiveId" clId="{F682CE88-069A-4BFF-A2C2-2CF16E1A360C}" dt="2024-06-08T13:08:38.069" v="12661"/>
          <ac:spMkLst>
            <pc:docMk/>
            <pc:sldMk cId="634868277" sldId="335"/>
            <ac:spMk id="48" creationId="{0A01938F-9E31-BCF6-C2B0-B2997A1307CC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48" creationId="{FD81AC4E-6BC2-0382-503E-B617313D7266}"/>
          </ac:spMkLst>
        </pc:spChg>
        <pc:spChg chg="mod">
          <ac:chgData name="Yunus Emre Yavuz" userId="0c377b41ea0fda7e" providerId="LiveId" clId="{F682CE88-069A-4BFF-A2C2-2CF16E1A360C}" dt="2024-06-08T13:08:38.069" v="12661"/>
          <ac:spMkLst>
            <pc:docMk/>
            <pc:sldMk cId="634868277" sldId="335"/>
            <ac:spMk id="49" creationId="{11012C8B-8ADB-340B-6D9D-D9E9EDA0E413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49" creationId="{B0161CCD-4309-F43D-9BD6-3DD732019BA8}"/>
          </ac:spMkLst>
        </pc:spChg>
        <pc:spChg chg="mod">
          <ac:chgData name="Yunus Emre Yavuz" userId="0c377b41ea0fda7e" providerId="LiveId" clId="{F682CE88-069A-4BFF-A2C2-2CF16E1A360C}" dt="2024-06-08T13:08:38.069" v="12661"/>
          <ac:spMkLst>
            <pc:docMk/>
            <pc:sldMk cId="634868277" sldId="335"/>
            <ac:spMk id="50" creationId="{466F5B67-E65D-A0E5-5D5E-6C1F5BB89AC8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50" creationId="{BEFEAD9C-1137-2D85-1CC6-7F7783E2CF4F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52" creationId="{E0098B3B-D45E-16F7-1D1F-DA6E707256D3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53" creationId="{32898786-F74A-006E-E941-8C9ABF78996B}"/>
          </ac:spMkLst>
        </pc:spChg>
        <pc:spChg chg="mod">
          <ac:chgData name="Yunus Emre Yavuz" userId="0c377b41ea0fda7e" providerId="LiveId" clId="{F682CE88-069A-4BFF-A2C2-2CF16E1A360C}" dt="2024-06-08T13:20:23.441" v="12855" actId="1076"/>
          <ac:spMkLst>
            <pc:docMk/>
            <pc:sldMk cId="634868277" sldId="335"/>
            <ac:spMk id="53" creationId="{79E6C8CD-F44B-E3C9-9417-0247EBB1FF97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54" creationId="{087B5658-7722-9E41-2E59-C441CC65D93E}"/>
          </ac:spMkLst>
        </pc:spChg>
        <pc:spChg chg="mod">
          <ac:chgData name="Yunus Emre Yavuz" userId="0c377b41ea0fda7e" providerId="LiveId" clId="{F682CE88-069A-4BFF-A2C2-2CF16E1A360C}" dt="2024-06-08T13:20:09.591" v="12849"/>
          <ac:spMkLst>
            <pc:docMk/>
            <pc:sldMk cId="634868277" sldId="335"/>
            <ac:spMk id="54" creationId="{4E94C407-615F-C195-86DD-8FDF9AC91535}"/>
          </ac:spMkLst>
        </pc:spChg>
        <pc:spChg chg="mod">
          <ac:chgData name="Yunus Emre Yavuz" userId="0c377b41ea0fda7e" providerId="LiveId" clId="{F682CE88-069A-4BFF-A2C2-2CF16E1A360C}" dt="2024-06-08T13:20:53.929" v="12869" actId="27636"/>
          <ac:spMkLst>
            <pc:docMk/>
            <pc:sldMk cId="634868277" sldId="335"/>
            <ac:spMk id="55" creationId="{26CF6374-F1B5-1A16-C1B8-BD3D0E122C5A}"/>
          </ac:spMkLst>
        </pc:spChg>
        <pc:spChg chg="mod">
          <ac:chgData name="Yunus Emre Yavuz" userId="0c377b41ea0fda7e" providerId="LiveId" clId="{F682CE88-069A-4BFF-A2C2-2CF16E1A360C}" dt="2024-06-22T20:34:59.173" v="20426"/>
          <ac:spMkLst>
            <pc:docMk/>
            <pc:sldMk cId="634868277" sldId="335"/>
            <ac:spMk id="55" creationId="{342B450F-B99A-A62E-EF6C-1EC5C47FA37C}"/>
          </ac:spMkLst>
        </pc:spChg>
        <pc:spChg chg="mod">
          <ac:chgData name="Yunus Emre Yavuz" userId="0c377b41ea0fda7e" providerId="LiveId" clId="{F682CE88-069A-4BFF-A2C2-2CF16E1A360C}" dt="2024-06-08T13:23:37.952" v="12911" actId="165"/>
          <ac:spMkLst>
            <pc:docMk/>
            <pc:sldMk cId="634868277" sldId="335"/>
            <ac:spMk id="57" creationId="{032509B1-E8B8-8390-78D3-81163560C457}"/>
          </ac:spMkLst>
        </pc:spChg>
        <pc:spChg chg="mod">
          <ac:chgData name="Yunus Emre Yavuz" userId="0c377b41ea0fda7e" providerId="LiveId" clId="{F682CE88-069A-4BFF-A2C2-2CF16E1A360C}" dt="2024-06-08T13:23:37.952" v="12911" actId="165"/>
          <ac:spMkLst>
            <pc:docMk/>
            <pc:sldMk cId="634868277" sldId="335"/>
            <ac:spMk id="58" creationId="{EA243D15-1AB7-6CB2-DBE0-F23915EF5F06}"/>
          </ac:spMkLst>
        </pc:spChg>
        <pc:spChg chg="mod">
          <ac:chgData name="Yunus Emre Yavuz" userId="0c377b41ea0fda7e" providerId="LiveId" clId="{F682CE88-069A-4BFF-A2C2-2CF16E1A360C}" dt="2024-06-08T13:23:37.952" v="12911" actId="165"/>
          <ac:spMkLst>
            <pc:docMk/>
            <pc:sldMk cId="634868277" sldId="335"/>
            <ac:spMk id="59" creationId="{E2538334-B412-77CF-8B7A-F55CA6671448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60" creationId="{89D48E42-8267-23F0-8F81-008D7CAEF9E1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61" creationId="{7F753FAF-5470-355E-7C88-12738CE9C8A8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62" creationId="{E01E852D-31DE-3FFF-AE8A-981A42B7B5FF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63" creationId="{9205E2CD-1B21-5EB3-4D9D-060170F96044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64" creationId="{464C957E-99A6-EDD5-7473-68AE931060FB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65" creationId="{467745C9-8DFE-53DA-60D8-E6C7E63E8946}"/>
          </ac:spMkLst>
        </pc:spChg>
        <pc:spChg chg="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66" creationId="{5C4CD891-57A1-6E47-289D-E75654D96820}"/>
          </ac:spMkLst>
        </pc:spChg>
        <pc:spChg chg="add mod">
          <ac:chgData name="Yunus Emre Yavuz" userId="0c377b41ea0fda7e" providerId="LiveId" clId="{F682CE88-069A-4BFF-A2C2-2CF16E1A360C}" dt="2024-06-09T22:18:33.770" v="14154"/>
          <ac:spMkLst>
            <pc:docMk/>
            <pc:sldMk cId="634868277" sldId="335"/>
            <ac:spMk id="67" creationId="{8BD1B7F6-1BF3-6FB1-7F4B-83A3ED6E395D}"/>
          </ac:spMkLst>
        </pc:spChg>
        <pc:spChg chg="del">
          <ac:chgData name="Yunus Emre Yavuz" userId="0c377b41ea0fda7e" providerId="LiveId" clId="{F682CE88-069A-4BFF-A2C2-2CF16E1A360C}" dt="2024-06-09T22:18:32.800" v="14153" actId="478"/>
          <ac:spMkLst>
            <pc:docMk/>
            <pc:sldMk cId="634868277" sldId="335"/>
            <ac:spMk id="96" creationId="{8B64A8EB-B66C-94FD-F22B-8EEB551B85AC}"/>
          </ac:spMkLst>
        </pc:spChg>
        <pc:grpChg chg="add mod">
          <ac:chgData name="Yunus Emre Yavuz" userId="0c377b41ea0fda7e" providerId="LiveId" clId="{F682CE88-069A-4BFF-A2C2-2CF16E1A360C}" dt="2024-06-11T13:09:42.149" v="16518" actId="1076"/>
          <ac:grpSpMkLst>
            <pc:docMk/>
            <pc:sldMk cId="634868277" sldId="335"/>
            <ac:grpSpMk id="2" creationId="{EAAEB420-1FDA-FCB4-8143-CA77103D4C90}"/>
          </ac:grpSpMkLst>
        </pc:grpChg>
        <pc:grpChg chg="del">
          <ac:chgData name="Yunus Emre Yavuz" userId="0c377b41ea0fda7e" providerId="LiveId" clId="{F682CE88-069A-4BFF-A2C2-2CF16E1A360C}" dt="2024-06-10T21:21:57.920" v="15033" actId="478"/>
          <ac:grpSpMkLst>
            <pc:docMk/>
            <pc:sldMk cId="634868277" sldId="335"/>
            <ac:grpSpMk id="3" creationId="{C1F2846A-93E9-F727-683D-3F8B0D7AAD78}"/>
          </ac:grpSpMkLst>
        </pc:grpChg>
        <pc:grpChg chg="add mod">
          <ac:chgData name="Yunus Emre Yavuz" userId="0c377b41ea0fda7e" providerId="LiveId" clId="{F682CE88-069A-4BFF-A2C2-2CF16E1A360C}" dt="2024-06-11T13:09:42.149" v="16518" actId="1076"/>
          <ac:grpSpMkLst>
            <pc:docMk/>
            <pc:sldMk cId="634868277" sldId="335"/>
            <ac:grpSpMk id="8" creationId="{142159FC-08B8-E20E-2863-25958B551CDB}"/>
          </ac:grpSpMkLst>
        </pc:grpChg>
        <pc:grpChg chg="add mod">
          <ac:chgData name="Yunus Emre Yavuz" userId="0c377b41ea0fda7e" providerId="LiveId" clId="{F682CE88-069A-4BFF-A2C2-2CF16E1A360C}" dt="2024-06-09T22:18:33.770" v="14154"/>
          <ac:grpSpMkLst>
            <pc:docMk/>
            <pc:sldMk cId="634868277" sldId="335"/>
            <ac:grpSpMk id="22" creationId="{79A8F855-5360-1965-2DED-A5E1E459A70A}"/>
          </ac:grpSpMkLst>
        </pc:grpChg>
        <pc:grpChg chg="mod">
          <ac:chgData name="Yunus Emre Yavuz" userId="0c377b41ea0fda7e" providerId="LiveId" clId="{F682CE88-069A-4BFF-A2C2-2CF16E1A360C}" dt="2024-06-09T22:18:33.770" v="14154"/>
          <ac:grpSpMkLst>
            <pc:docMk/>
            <pc:sldMk cId="634868277" sldId="335"/>
            <ac:grpSpMk id="27" creationId="{AED83828-A18B-3E06-0E4E-99AE81970C86}"/>
          </ac:grpSpMkLst>
        </pc:grpChg>
        <pc:grpChg chg="add del mod">
          <ac:chgData name="Yunus Emre Yavuz" userId="0c377b41ea0fda7e" providerId="LiveId" clId="{F682CE88-069A-4BFF-A2C2-2CF16E1A360C}" dt="2024-06-08T12:59:54.109" v="12556" actId="478"/>
          <ac:grpSpMkLst>
            <pc:docMk/>
            <pc:sldMk cId="634868277" sldId="335"/>
            <ac:grpSpMk id="30" creationId="{B0CFA70F-7AE0-2885-9546-C2A5F8B954D9}"/>
          </ac:grpSpMkLst>
        </pc:grpChg>
        <pc:grpChg chg="mod">
          <ac:chgData name="Yunus Emre Yavuz" userId="0c377b41ea0fda7e" providerId="LiveId" clId="{F682CE88-069A-4BFF-A2C2-2CF16E1A360C}" dt="2024-06-09T22:18:33.770" v="14154"/>
          <ac:grpSpMkLst>
            <pc:docMk/>
            <pc:sldMk cId="634868277" sldId="335"/>
            <ac:grpSpMk id="33" creationId="{CF0075BE-4F99-6A6B-070B-E01685EC6DED}"/>
          </ac:grpSpMkLst>
        </pc:grpChg>
        <pc:grpChg chg="mod">
          <ac:chgData name="Yunus Emre Yavuz" userId="0c377b41ea0fda7e" providerId="LiveId" clId="{F682CE88-069A-4BFF-A2C2-2CF16E1A360C}" dt="2024-06-09T22:18:33.770" v="14154"/>
          <ac:grpSpMkLst>
            <pc:docMk/>
            <pc:sldMk cId="634868277" sldId="335"/>
            <ac:grpSpMk id="34" creationId="{72D6967B-BCED-F6A7-C3DB-F58DF822311E}"/>
          </ac:grpSpMkLst>
        </pc:grpChg>
        <pc:grpChg chg="add del mod">
          <ac:chgData name="Yunus Emre Yavuz" userId="0c377b41ea0fda7e" providerId="LiveId" clId="{F682CE88-069A-4BFF-A2C2-2CF16E1A360C}" dt="2024-06-08T13:01:13.103" v="12620" actId="478"/>
          <ac:grpSpMkLst>
            <pc:docMk/>
            <pc:sldMk cId="634868277" sldId="335"/>
            <ac:grpSpMk id="34" creationId="{838A5928-4CB1-34B3-A701-8C003F6339F9}"/>
          </ac:grpSpMkLst>
        </pc:grpChg>
        <pc:grpChg chg="mod">
          <ac:chgData name="Yunus Emre Yavuz" userId="0c377b41ea0fda7e" providerId="LiveId" clId="{F682CE88-069A-4BFF-A2C2-2CF16E1A360C}" dt="2024-06-09T22:18:33.770" v="14154"/>
          <ac:grpSpMkLst>
            <pc:docMk/>
            <pc:sldMk cId="634868277" sldId="335"/>
            <ac:grpSpMk id="35" creationId="{C0B8D101-1CC9-0CFC-B9FC-2B4A977D07E9}"/>
          </ac:grpSpMkLst>
        </pc:grpChg>
        <pc:grpChg chg="mod">
          <ac:chgData name="Yunus Emre Yavuz" userId="0c377b41ea0fda7e" providerId="LiveId" clId="{F682CE88-069A-4BFF-A2C2-2CF16E1A360C}" dt="2024-06-09T22:18:33.770" v="14154"/>
          <ac:grpSpMkLst>
            <pc:docMk/>
            <pc:sldMk cId="634868277" sldId="335"/>
            <ac:grpSpMk id="36" creationId="{4E019D69-A9A4-100A-8471-F4D16E57FA79}"/>
          </ac:grpSpMkLst>
        </pc:grpChg>
        <pc:grpChg chg="mod">
          <ac:chgData name="Yunus Emre Yavuz" userId="0c377b41ea0fda7e" providerId="LiveId" clId="{F682CE88-069A-4BFF-A2C2-2CF16E1A360C}" dt="2024-06-09T22:18:33.770" v="14154"/>
          <ac:grpSpMkLst>
            <pc:docMk/>
            <pc:sldMk cId="634868277" sldId="335"/>
            <ac:grpSpMk id="37" creationId="{DF7FC6BD-A77A-BA21-4B8A-027924A39633}"/>
          </ac:grpSpMkLst>
        </pc:grpChg>
        <pc:grpChg chg="mod">
          <ac:chgData name="Yunus Emre Yavuz" userId="0c377b41ea0fda7e" providerId="LiveId" clId="{F682CE88-069A-4BFF-A2C2-2CF16E1A360C}" dt="2024-06-09T22:18:33.770" v="14154"/>
          <ac:grpSpMkLst>
            <pc:docMk/>
            <pc:sldMk cId="634868277" sldId="335"/>
            <ac:grpSpMk id="38" creationId="{E38C56D6-A5E5-6A7B-5A72-3A7EAF8789BA}"/>
          </ac:grpSpMkLst>
        </pc:grpChg>
        <pc:grpChg chg="add mod">
          <ac:chgData name="Yunus Emre Yavuz" userId="0c377b41ea0fda7e" providerId="LiveId" clId="{F682CE88-069A-4BFF-A2C2-2CF16E1A360C}" dt="2024-06-11T13:09:22.324" v="16507" actId="14100"/>
          <ac:grpSpMkLst>
            <pc:docMk/>
            <pc:sldMk cId="634868277" sldId="335"/>
            <ac:grpSpMk id="42" creationId="{838A5928-4CB1-34B3-A701-8C003F6339F9}"/>
          </ac:grpSpMkLst>
        </pc:grpChg>
        <pc:grpChg chg="add mod">
          <ac:chgData name="Yunus Emre Yavuz" userId="0c377b41ea0fda7e" providerId="LiveId" clId="{F682CE88-069A-4BFF-A2C2-2CF16E1A360C}" dt="2024-06-08T13:08:38.069" v="12661"/>
          <ac:grpSpMkLst>
            <pc:docMk/>
            <pc:sldMk cId="634868277" sldId="335"/>
            <ac:grpSpMk id="47" creationId="{5297A216-B592-6922-337D-AEC15D509564}"/>
          </ac:grpSpMkLst>
        </pc:grpChg>
        <pc:grpChg chg="add del mod">
          <ac:chgData name="Yunus Emre Yavuz" userId="0c377b41ea0fda7e" providerId="LiveId" clId="{F682CE88-069A-4BFF-A2C2-2CF16E1A360C}" dt="2024-06-08T13:21:06.784" v="12874" actId="478"/>
          <ac:grpSpMkLst>
            <pc:docMk/>
            <pc:sldMk cId="634868277" sldId="335"/>
            <ac:grpSpMk id="52" creationId="{4586D7E9-2126-A066-8857-CD05C36FC73C}"/>
          </ac:grpSpMkLst>
        </pc:grpChg>
        <pc:grpChg chg="add del mod topLvl">
          <ac:chgData name="Yunus Emre Yavuz" userId="0c377b41ea0fda7e" providerId="LiveId" clId="{F682CE88-069A-4BFF-A2C2-2CF16E1A360C}" dt="2024-06-10T21:48:36.902" v="15099" actId="478"/>
          <ac:grpSpMkLst>
            <pc:docMk/>
            <pc:sldMk cId="634868277" sldId="335"/>
            <ac:grpSpMk id="56" creationId="{878B0D9C-3F57-56B1-5B2D-82CE6C8B4410}"/>
          </ac:grpSpMkLst>
        </pc:grpChg>
        <pc:grpChg chg="add del mod">
          <ac:chgData name="Yunus Emre Yavuz" userId="0c377b41ea0fda7e" providerId="LiveId" clId="{F682CE88-069A-4BFF-A2C2-2CF16E1A360C}" dt="2024-06-08T13:23:37.952" v="12911" actId="165"/>
          <ac:grpSpMkLst>
            <pc:docMk/>
            <pc:sldMk cId="634868277" sldId="335"/>
            <ac:grpSpMk id="60" creationId="{CE73779F-FC4C-F24C-4AA5-7FFAF0BA1081}"/>
          </ac:grpSpMkLst>
        </pc:grpChg>
        <pc:grpChg chg="del">
          <ac:chgData name="Yunus Emre Yavuz" userId="0c377b41ea0fda7e" providerId="LiveId" clId="{F682CE88-069A-4BFF-A2C2-2CF16E1A360C}" dt="2024-06-08T12:46:00.714" v="12419" actId="478"/>
          <ac:grpSpMkLst>
            <pc:docMk/>
            <pc:sldMk cId="634868277" sldId="335"/>
            <ac:grpSpMk id="68" creationId="{6A6D2508-905E-236F-BD2F-A6EE44D54651}"/>
          </ac:grpSpMkLst>
        </pc:grpChg>
        <pc:grpChg chg="del">
          <ac:chgData name="Yunus Emre Yavuz" userId="0c377b41ea0fda7e" providerId="LiveId" clId="{F682CE88-069A-4BFF-A2C2-2CF16E1A360C}" dt="2024-06-08T12:46:02.165" v="12420" actId="478"/>
          <ac:grpSpMkLst>
            <pc:docMk/>
            <pc:sldMk cId="634868277" sldId="335"/>
            <ac:grpSpMk id="69" creationId="{D0AC2BB2-3824-59E2-C047-A47EB989F39D}"/>
          </ac:grpSpMkLst>
        </pc:grpChg>
        <pc:grpChg chg="del">
          <ac:chgData name="Yunus Emre Yavuz" userId="0c377b41ea0fda7e" providerId="LiveId" clId="{F682CE88-069A-4BFF-A2C2-2CF16E1A360C}" dt="2024-06-08T12:45:59.843" v="12418" actId="478"/>
          <ac:grpSpMkLst>
            <pc:docMk/>
            <pc:sldMk cId="634868277" sldId="335"/>
            <ac:grpSpMk id="73" creationId="{6762C7B1-AE1C-9DF5-A9DF-3F300F7F97BC}"/>
          </ac:grpSpMkLst>
        </pc:grpChg>
        <pc:picChg chg="mod">
          <ac:chgData name="Yunus Emre Yavuz" userId="0c377b41ea0fda7e" providerId="LiveId" clId="{F682CE88-069A-4BFF-A2C2-2CF16E1A360C}" dt="2024-06-10T21:21:47.196" v="14991"/>
          <ac:picMkLst>
            <pc:docMk/>
            <pc:sldMk cId="634868277" sldId="335"/>
            <ac:picMk id="6" creationId="{17D46A1E-2A2F-0F5D-A7DA-ABADA265EC09}"/>
          </ac:picMkLst>
        </pc:picChg>
        <pc:picChg chg="mod">
          <ac:chgData name="Yunus Emre Yavuz" userId="0c377b41ea0fda7e" providerId="LiveId" clId="{F682CE88-069A-4BFF-A2C2-2CF16E1A360C}" dt="2024-06-10T21:21:47.196" v="14991"/>
          <ac:picMkLst>
            <pc:docMk/>
            <pc:sldMk cId="634868277" sldId="335"/>
            <ac:picMk id="11" creationId="{BBD3C745-9AC6-8582-D3BC-FFE8B7ABCAE4}"/>
          </ac:picMkLst>
        </pc:picChg>
        <pc:picChg chg="add del mod">
          <ac:chgData name="Yunus Emre Yavuz" userId="0c377b41ea0fda7e" providerId="LiveId" clId="{F682CE88-069A-4BFF-A2C2-2CF16E1A360C}" dt="2024-06-08T13:04:13.454" v="12654" actId="478"/>
          <ac:picMkLst>
            <pc:docMk/>
            <pc:sldMk cId="634868277" sldId="335"/>
            <ac:picMk id="28" creationId="{C17A9B36-C56F-7E72-12FC-CE56FEB73C88}"/>
          </ac:picMkLst>
        </pc:picChg>
        <pc:picChg chg="add del mod">
          <ac:chgData name="Yunus Emre Yavuz" userId="0c377b41ea0fda7e" providerId="LiveId" clId="{F682CE88-069A-4BFF-A2C2-2CF16E1A360C}" dt="2024-06-08T13:04:14.317" v="12655" actId="478"/>
          <ac:picMkLst>
            <pc:docMk/>
            <pc:sldMk cId="634868277" sldId="335"/>
            <ac:picMk id="29" creationId="{4D26AE25-E7B3-5AC2-D53B-AAE41F6E6FC1}"/>
          </ac:picMkLst>
        </pc:picChg>
        <pc:picChg chg="add del mod ord topLvl">
          <ac:chgData name="Yunus Emre Yavuz" userId="0c377b41ea0fda7e" providerId="LiveId" clId="{F682CE88-069A-4BFF-A2C2-2CF16E1A360C}" dt="2024-06-10T21:50:37.947" v="15110" actId="478"/>
          <ac:picMkLst>
            <pc:docMk/>
            <pc:sldMk cId="634868277" sldId="335"/>
            <ac:picMk id="51" creationId="{85D7D12C-221E-F3D9-15EB-B2060DF73750}"/>
          </ac:picMkLst>
        </pc:picChg>
        <pc:picChg chg="del">
          <ac:chgData name="Yunus Emre Yavuz" userId="0c377b41ea0fda7e" providerId="LiveId" clId="{F682CE88-069A-4BFF-A2C2-2CF16E1A360C}" dt="2024-06-10T21:22:00.163" v="15034" actId="478"/>
          <ac:picMkLst>
            <pc:docMk/>
            <pc:sldMk cId="634868277" sldId="335"/>
            <ac:picMk id="81" creationId="{53647C11-8A86-DDA8-8451-A810D72F333D}"/>
          </ac:picMkLst>
        </pc:picChg>
        <pc:picChg chg="del">
          <ac:chgData name="Yunus Emre Yavuz" userId="0c377b41ea0fda7e" providerId="LiveId" clId="{F682CE88-069A-4BFF-A2C2-2CF16E1A360C}" dt="2024-06-10T21:22:00.627" v="15035" actId="478"/>
          <ac:picMkLst>
            <pc:docMk/>
            <pc:sldMk cId="634868277" sldId="335"/>
            <ac:picMk id="86" creationId="{66A27DF0-6D26-78CC-3B6E-329F5F604909}"/>
          </ac:picMkLst>
        </pc:picChg>
        <pc:cxnChg chg="del">
          <ac:chgData name="Yunus Emre Yavuz" userId="0c377b41ea0fda7e" providerId="LiveId" clId="{F682CE88-069A-4BFF-A2C2-2CF16E1A360C}" dt="2024-06-09T22:18:32.800" v="14153" actId="478"/>
          <ac:cxnSpMkLst>
            <pc:docMk/>
            <pc:sldMk cId="634868277" sldId="335"/>
            <ac:cxnSpMk id="4" creationId="{A90D4011-6568-3BC3-30A3-6BA83CA7D7EE}"/>
          </ac:cxnSpMkLst>
        </pc:cxnChg>
        <pc:cxnChg chg="del">
          <ac:chgData name="Yunus Emre Yavuz" userId="0c377b41ea0fda7e" providerId="LiveId" clId="{F682CE88-069A-4BFF-A2C2-2CF16E1A360C}" dt="2024-06-09T22:18:32.800" v="14153" actId="478"/>
          <ac:cxnSpMkLst>
            <pc:docMk/>
            <pc:sldMk cId="634868277" sldId="335"/>
            <ac:cxnSpMk id="11" creationId="{40248962-E35C-5AB7-6C37-6C2A202CFEF9}"/>
          </ac:cxnSpMkLst>
        </pc:cxnChg>
        <pc:cxnChg chg="del">
          <ac:chgData name="Yunus Emre Yavuz" userId="0c377b41ea0fda7e" providerId="LiveId" clId="{F682CE88-069A-4BFF-A2C2-2CF16E1A360C}" dt="2024-06-09T22:18:32.800" v="14153" actId="478"/>
          <ac:cxnSpMkLst>
            <pc:docMk/>
            <pc:sldMk cId="634868277" sldId="335"/>
            <ac:cxnSpMk id="13" creationId="{0BC02696-1B42-0501-CA44-0D258022AAB5}"/>
          </ac:cxnSpMkLst>
        </pc:cxnChg>
        <pc:cxnChg chg="del">
          <ac:chgData name="Yunus Emre Yavuz" userId="0c377b41ea0fda7e" providerId="LiveId" clId="{F682CE88-069A-4BFF-A2C2-2CF16E1A360C}" dt="2024-06-09T22:18:32.800" v="14153" actId="478"/>
          <ac:cxnSpMkLst>
            <pc:docMk/>
            <pc:sldMk cId="634868277" sldId="335"/>
            <ac:cxnSpMk id="17" creationId="{6CB7F71A-DB45-D1B4-7F65-558436F4CD18}"/>
          </ac:cxnSpMkLst>
        </pc:cxnChg>
        <pc:cxnChg chg="del">
          <ac:chgData name="Yunus Emre Yavuz" userId="0c377b41ea0fda7e" providerId="LiveId" clId="{F682CE88-069A-4BFF-A2C2-2CF16E1A360C}" dt="2024-06-09T22:18:32.800" v="14153" actId="478"/>
          <ac:cxnSpMkLst>
            <pc:docMk/>
            <pc:sldMk cId="634868277" sldId="335"/>
            <ac:cxnSpMk id="19" creationId="{61BF4C98-8B78-D56A-9438-4F4C7EFACD33}"/>
          </ac:cxnSpMkLst>
        </pc:cxnChg>
        <pc:cxnChg chg="del">
          <ac:chgData name="Yunus Emre Yavuz" userId="0c377b41ea0fda7e" providerId="LiveId" clId="{F682CE88-069A-4BFF-A2C2-2CF16E1A360C}" dt="2024-06-09T22:18:32.800" v="14153" actId="478"/>
          <ac:cxnSpMkLst>
            <pc:docMk/>
            <pc:sldMk cId="634868277" sldId="335"/>
            <ac:cxnSpMk id="20" creationId="{3D3978D4-27EE-6D9B-5CBD-BBBD1776F7F8}"/>
          </ac:cxnSpMkLst>
        </pc:cxnChg>
        <pc:cxnChg chg="mod">
          <ac:chgData name="Yunus Emre Yavuz" userId="0c377b41ea0fda7e" providerId="LiveId" clId="{F682CE88-069A-4BFF-A2C2-2CF16E1A360C}" dt="2024-06-09T22:18:33.770" v="14154"/>
          <ac:cxnSpMkLst>
            <pc:docMk/>
            <pc:sldMk cId="634868277" sldId="335"/>
            <ac:cxnSpMk id="28" creationId="{11A1CD36-A47D-6AEC-3C4B-A3095A7C475D}"/>
          </ac:cxnSpMkLst>
        </pc:cxnChg>
        <pc:cxnChg chg="mod">
          <ac:chgData name="Yunus Emre Yavuz" userId="0c377b41ea0fda7e" providerId="LiveId" clId="{F682CE88-069A-4BFF-A2C2-2CF16E1A360C}" dt="2024-06-09T22:18:33.770" v="14154"/>
          <ac:cxnSpMkLst>
            <pc:docMk/>
            <pc:sldMk cId="634868277" sldId="335"/>
            <ac:cxnSpMk id="29" creationId="{0DDC766F-3D12-AEAA-34F8-BF2743D48D46}"/>
          </ac:cxnSpMkLst>
        </pc:cxnChg>
        <pc:cxnChg chg="mod">
          <ac:chgData name="Yunus Emre Yavuz" userId="0c377b41ea0fda7e" providerId="LiveId" clId="{F682CE88-069A-4BFF-A2C2-2CF16E1A360C}" dt="2024-06-09T22:18:33.770" v="14154"/>
          <ac:cxnSpMkLst>
            <pc:docMk/>
            <pc:sldMk cId="634868277" sldId="335"/>
            <ac:cxnSpMk id="30" creationId="{1F592E1C-9839-983D-7F46-118EEBE21CA5}"/>
          </ac:cxnSpMkLst>
        </pc:cxnChg>
        <pc:cxnChg chg="mod">
          <ac:chgData name="Yunus Emre Yavuz" userId="0c377b41ea0fda7e" providerId="LiveId" clId="{F682CE88-069A-4BFF-A2C2-2CF16E1A360C}" dt="2024-06-09T22:18:33.770" v="14154"/>
          <ac:cxnSpMkLst>
            <pc:docMk/>
            <pc:sldMk cId="634868277" sldId="335"/>
            <ac:cxnSpMk id="31" creationId="{86656628-3FDD-5BD3-551D-0C9B97602F16}"/>
          </ac:cxnSpMkLst>
        </pc:cxnChg>
        <pc:cxnChg chg="mod">
          <ac:chgData name="Yunus Emre Yavuz" userId="0c377b41ea0fda7e" providerId="LiveId" clId="{F682CE88-069A-4BFF-A2C2-2CF16E1A360C}" dt="2024-06-09T22:18:33.770" v="14154"/>
          <ac:cxnSpMkLst>
            <pc:docMk/>
            <pc:sldMk cId="634868277" sldId="335"/>
            <ac:cxnSpMk id="32" creationId="{D32A4B4A-2DA7-789C-30E9-28FCAAE7D86A}"/>
          </ac:cxnSpMkLst>
        </pc:cxnChg>
      </pc:sldChg>
      <pc:sldChg chg="addSp delSp modSp add del mod">
        <pc:chgData name="Yunus Emre Yavuz" userId="0c377b41ea0fda7e" providerId="LiveId" clId="{F682CE88-069A-4BFF-A2C2-2CF16E1A360C}" dt="2024-06-08T13:01:11.266" v="12619" actId="2696"/>
        <pc:sldMkLst>
          <pc:docMk/>
          <pc:sldMk cId="2381592263" sldId="336"/>
        </pc:sldMkLst>
        <pc:spChg chg="mod">
          <ac:chgData name="Yunus Emre Yavuz" userId="0c377b41ea0fda7e" providerId="LiveId" clId="{F682CE88-069A-4BFF-A2C2-2CF16E1A360C}" dt="2024-06-08T13:00:17.883" v="12583" actId="1076"/>
          <ac:spMkLst>
            <pc:docMk/>
            <pc:sldMk cId="2381592263" sldId="336"/>
            <ac:spMk id="35" creationId="{CB675CAD-F5C6-0678-0162-18ED766FA741}"/>
          </ac:spMkLst>
        </pc:spChg>
        <pc:spChg chg="mod">
          <ac:chgData name="Yunus Emre Yavuz" userId="0c377b41ea0fda7e" providerId="LiveId" clId="{F682CE88-069A-4BFF-A2C2-2CF16E1A360C}" dt="2024-06-08T13:00:53.492" v="12617" actId="27636"/>
          <ac:spMkLst>
            <pc:docMk/>
            <pc:sldMk cId="2381592263" sldId="336"/>
            <ac:spMk id="37" creationId="{D42D42D2-E9E7-DDB6-D50A-57E765CA3E1A}"/>
          </ac:spMkLst>
        </pc:spChg>
        <pc:grpChg chg="del mod">
          <ac:chgData name="Yunus Emre Yavuz" userId="0c377b41ea0fda7e" providerId="LiveId" clId="{F682CE88-069A-4BFF-A2C2-2CF16E1A360C}" dt="2024-06-08T13:01:09.210" v="12618" actId="21"/>
          <ac:grpSpMkLst>
            <pc:docMk/>
            <pc:sldMk cId="2381592263" sldId="336"/>
            <ac:grpSpMk id="34" creationId="{838A5928-4CB1-34B3-A701-8C003F6339F9}"/>
          </ac:grpSpMkLst>
        </pc:grpChg>
        <pc:picChg chg="add del">
          <ac:chgData name="Yunus Emre Yavuz" userId="0c377b41ea0fda7e" providerId="LiveId" clId="{F682CE88-069A-4BFF-A2C2-2CF16E1A360C}" dt="2024-06-08T13:00:51.708" v="12609" actId="478"/>
          <ac:picMkLst>
            <pc:docMk/>
            <pc:sldMk cId="2381592263" sldId="336"/>
            <ac:picMk id="28" creationId="{C17A9B36-C56F-7E72-12FC-CE56FEB73C88}"/>
          </ac:picMkLst>
        </pc:picChg>
        <pc:picChg chg="add del">
          <ac:chgData name="Yunus Emre Yavuz" userId="0c377b41ea0fda7e" providerId="LiveId" clId="{F682CE88-069A-4BFF-A2C2-2CF16E1A360C}" dt="2024-06-08T13:00:51.739" v="12610" actId="478"/>
          <ac:picMkLst>
            <pc:docMk/>
            <pc:sldMk cId="2381592263" sldId="336"/>
            <ac:picMk id="29" creationId="{4D26AE25-E7B3-5AC2-D53B-AAE41F6E6FC1}"/>
          </ac:picMkLst>
        </pc:picChg>
      </pc:sldChg>
      <pc:sldChg chg="addSp delSp modSp add del mod">
        <pc:chgData name="Yunus Emre Yavuz" userId="0c377b41ea0fda7e" providerId="LiveId" clId="{F682CE88-069A-4BFF-A2C2-2CF16E1A360C}" dt="2024-06-08T13:22:47.262" v="12898" actId="47"/>
        <pc:sldMkLst>
          <pc:docMk/>
          <pc:sldMk cId="4181460966" sldId="336"/>
        </pc:sldMkLst>
        <pc:spChg chg="mod">
          <ac:chgData name="Yunus Emre Yavuz" userId="0c377b41ea0fda7e" providerId="LiveId" clId="{F682CE88-069A-4BFF-A2C2-2CF16E1A360C}" dt="2024-06-08T13:08:23.960" v="12658"/>
          <ac:spMkLst>
            <pc:docMk/>
            <pc:sldMk cId="4181460966" sldId="336"/>
            <ac:spMk id="33" creationId="{2DE6B8D7-1499-1A31-7CA4-411DECC62F4C}"/>
          </ac:spMkLst>
        </pc:spChg>
        <pc:spChg chg="mod">
          <ac:chgData name="Yunus Emre Yavuz" userId="0c377b41ea0fda7e" providerId="LiveId" clId="{F682CE88-069A-4BFF-A2C2-2CF16E1A360C}" dt="2024-06-08T13:08:23.960" v="12658"/>
          <ac:spMkLst>
            <pc:docMk/>
            <pc:sldMk cId="4181460966" sldId="336"/>
            <ac:spMk id="34" creationId="{02A55115-3E57-CA46-2163-9498040151C2}"/>
          </ac:spMkLst>
        </pc:spChg>
        <pc:spChg chg="mod">
          <ac:chgData name="Yunus Emre Yavuz" userId="0c377b41ea0fda7e" providerId="LiveId" clId="{F682CE88-069A-4BFF-A2C2-2CF16E1A360C}" dt="2024-06-08T13:08:23.960" v="12658"/>
          <ac:spMkLst>
            <pc:docMk/>
            <pc:sldMk cId="4181460966" sldId="336"/>
            <ac:spMk id="35" creationId="{4FCFBA22-8309-93C6-2683-52166B40342A}"/>
          </ac:spMkLst>
        </pc:spChg>
        <pc:spChg chg="del mod">
          <ac:chgData name="Yunus Emre Yavuz" userId="0c377b41ea0fda7e" providerId="LiveId" clId="{F682CE88-069A-4BFF-A2C2-2CF16E1A360C}" dt="2024-06-08T13:21:50.860" v="12882" actId="478"/>
          <ac:spMkLst>
            <pc:docMk/>
            <pc:sldMk cId="4181460966" sldId="336"/>
            <ac:spMk id="37" creationId="{777440C3-EBF6-CC3F-2FC8-BD2294F5C296}"/>
          </ac:spMkLst>
        </pc:spChg>
        <pc:spChg chg="mod">
          <ac:chgData name="Yunus Emre Yavuz" userId="0c377b41ea0fda7e" providerId="LiveId" clId="{F682CE88-069A-4BFF-A2C2-2CF16E1A360C}" dt="2024-06-08T13:19:14.084" v="12837" actId="1076"/>
          <ac:spMkLst>
            <pc:docMk/>
            <pc:sldMk cId="4181460966" sldId="336"/>
            <ac:spMk id="38" creationId="{57F28D18-DBF6-B75B-20DD-50366223F2EA}"/>
          </ac:spMkLst>
        </pc:spChg>
        <pc:spChg chg="mod">
          <ac:chgData name="Yunus Emre Yavuz" userId="0c377b41ea0fda7e" providerId="LiveId" clId="{F682CE88-069A-4BFF-A2C2-2CF16E1A360C}" dt="2024-06-08T13:20:09.622" v="12851" actId="27636"/>
          <ac:spMkLst>
            <pc:docMk/>
            <pc:sldMk cId="4181460966" sldId="336"/>
            <ac:spMk id="39" creationId="{2C4821D4-AC45-7682-C40C-6AF82F8B9F6E}"/>
          </ac:spMkLst>
        </pc:spChg>
        <pc:spChg chg="mod">
          <ac:chgData name="Yunus Emre Yavuz" userId="0c377b41ea0fda7e" providerId="LiveId" clId="{F682CE88-069A-4BFF-A2C2-2CF16E1A360C}" dt="2024-06-08T13:22:35.256" v="12892"/>
          <ac:spMkLst>
            <pc:docMk/>
            <pc:sldMk cId="4181460966" sldId="336"/>
            <ac:spMk id="49" creationId="{D1B55AA4-3E35-C548-3AD0-B1C855A5F3EA}"/>
          </ac:spMkLst>
        </pc:spChg>
        <pc:spChg chg="mod">
          <ac:chgData name="Yunus Emre Yavuz" userId="0c377b41ea0fda7e" providerId="LiveId" clId="{F682CE88-069A-4BFF-A2C2-2CF16E1A360C}" dt="2024-06-08T13:22:35.256" v="12892"/>
          <ac:spMkLst>
            <pc:docMk/>
            <pc:sldMk cId="4181460966" sldId="336"/>
            <ac:spMk id="50" creationId="{0972AB57-F857-E942-1C0F-CB500ABE0400}"/>
          </ac:spMkLst>
        </pc:spChg>
        <pc:spChg chg="mod">
          <ac:chgData name="Yunus Emre Yavuz" userId="0c377b41ea0fda7e" providerId="LiveId" clId="{F682CE88-069A-4BFF-A2C2-2CF16E1A360C}" dt="2024-06-08T13:22:35.256" v="12892"/>
          <ac:spMkLst>
            <pc:docMk/>
            <pc:sldMk cId="4181460966" sldId="336"/>
            <ac:spMk id="51" creationId="{0EB48B02-6EB7-FFD8-4CF5-0E2E1E100DC3}"/>
          </ac:spMkLst>
        </pc:spChg>
        <pc:grpChg chg="del">
          <ac:chgData name="Yunus Emre Yavuz" userId="0c377b41ea0fda7e" providerId="LiveId" clId="{F682CE88-069A-4BFF-A2C2-2CF16E1A360C}" dt="2024-06-08T13:12:19.518" v="12702" actId="478"/>
          <ac:grpSpMkLst>
            <pc:docMk/>
            <pc:sldMk cId="4181460966" sldId="336"/>
            <ac:grpSpMk id="3" creationId="{C1F2846A-93E9-F727-683D-3F8B0D7AAD78}"/>
          </ac:grpSpMkLst>
        </pc:grpChg>
        <pc:grpChg chg="add mod">
          <ac:chgData name="Yunus Emre Yavuz" userId="0c377b41ea0fda7e" providerId="LiveId" clId="{F682CE88-069A-4BFF-A2C2-2CF16E1A360C}" dt="2024-06-08T13:08:23.960" v="12658"/>
          <ac:grpSpMkLst>
            <pc:docMk/>
            <pc:sldMk cId="4181460966" sldId="336"/>
            <ac:grpSpMk id="32" creationId="{C50D3C44-6BA8-27F9-AEBD-EF5B2A86F4E2}"/>
          </ac:grpSpMkLst>
        </pc:grpChg>
        <pc:grpChg chg="add del mod">
          <ac:chgData name="Yunus Emre Yavuz" userId="0c377b41ea0fda7e" providerId="LiveId" clId="{F682CE88-069A-4BFF-A2C2-2CF16E1A360C}" dt="2024-06-08T13:21:52.049" v="12883" actId="478"/>
          <ac:grpSpMkLst>
            <pc:docMk/>
            <pc:sldMk cId="4181460966" sldId="336"/>
            <ac:grpSpMk id="36" creationId="{2128F2EA-0C44-CBD5-12CF-0BB427DBD18E}"/>
          </ac:grpSpMkLst>
        </pc:grpChg>
        <pc:grpChg chg="add mod">
          <ac:chgData name="Yunus Emre Yavuz" userId="0c377b41ea0fda7e" providerId="LiveId" clId="{F682CE88-069A-4BFF-A2C2-2CF16E1A360C}" dt="2024-06-08T13:22:35.256" v="12892"/>
          <ac:grpSpMkLst>
            <pc:docMk/>
            <pc:sldMk cId="4181460966" sldId="336"/>
            <ac:grpSpMk id="41" creationId="{D33E9D7F-C7FD-D517-3A94-20FDDD5E74E3}"/>
          </ac:grpSpMkLst>
        </pc:grpChg>
        <pc:grpChg chg="del">
          <ac:chgData name="Yunus Emre Yavuz" userId="0c377b41ea0fda7e" providerId="LiveId" clId="{F682CE88-069A-4BFF-A2C2-2CF16E1A360C}" dt="2024-06-08T13:01:44.906" v="12633" actId="478"/>
          <ac:grpSpMkLst>
            <pc:docMk/>
            <pc:sldMk cId="4181460966" sldId="336"/>
            <ac:grpSpMk id="42" creationId="{838A5928-4CB1-34B3-A701-8C003F6339F9}"/>
          </ac:grpSpMkLst>
        </pc:grpChg>
        <pc:grpChg chg="mod">
          <ac:chgData name="Yunus Emre Yavuz" userId="0c377b41ea0fda7e" providerId="LiveId" clId="{F682CE88-069A-4BFF-A2C2-2CF16E1A360C}" dt="2024-06-08T13:22:35.256" v="12892"/>
          <ac:grpSpMkLst>
            <pc:docMk/>
            <pc:sldMk cId="4181460966" sldId="336"/>
            <ac:grpSpMk id="47" creationId="{8FCD4F30-2221-AF29-26C7-3732FEF86481}"/>
          </ac:grpSpMkLst>
        </pc:grpChg>
        <pc:picChg chg="add del mod">
          <ac:chgData name="Yunus Emre Yavuz" userId="0c377b41ea0fda7e" providerId="LiveId" clId="{F682CE88-069A-4BFF-A2C2-2CF16E1A360C}" dt="2024-06-08T13:03:22.777" v="12650" actId="478"/>
          <ac:picMkLst>
            <pc:docMk/>
            <pc:sldMk cId="4181460966" sldId="336"/>
            <ac:picMk id="27" creationId="{CA247CC6-B58D-7BB1-D7A0-588BD9B26AEA}"/>
          </ac:picMkLst>
        </pc:picChg>
        <pc:picChg chg="del mod">
          <ac:chgData name="Yunus Emre Yavuz" userId="0c377b41ea0fda7e" providerId="LiveId" clId="{F682CE88-069A-4BFF-A2C2-2CF16E1A360C}" dt="2024-06-08T13:02:06.192" v="12644" actId="478"/>
          <ac:picMkLst>
            <pc:docMk/>
            <pc:sldMk cId="4181460966" sldId="336"/>
            <ac:picMk id="28" creationId="{C17A9B36-C56F-7E72-12FC-CE56FEB73C88}"/>
          </ac:picMkLst>
        </pc:picChg>
        <pc:picChg chg="del mod">
          <ac:chgData name="Yunus Emre Yavuz" userId="0c377b41ea0fda7e" providerId="LiveId" clId="{F682CE88-069A-4BFF-A2C2-2CF16E1A360C}" dt="2024-06-08T13:02:05.667" v="12643" actId="478"/>
          <ac:picMkLst>
            <pc:docMk/>
            <pc:sldMk cId="4181460966" sldId="336"/>
            <ac:picMk id="29" creationId="{4D26AE25-E7B3-5AC2-D53B-AAE41F6E6FC1}"/>
          </ac:picMkLst>
        </pc:picChg>
        <pc:picChg chg="add del mod">
          <ac:chgData name="Yunus Emre Yavuz" userId="0c377b41ea0fda7e" providerId="LiveId" clId="{F682CE88-069A-4BFF-A2C2-2CF16E1A360C}" dt="2024-06-08T13:22:17.267" v="12886" actId="478"/>
          <ac:picMkLst>
            <pc:docMk/>
            <pc:sldMk cId="4181460966" sldId="336"/>
            <ac:picMk id="31" creationId="{F33A1B20-F5E0-0C74-1692-C42080032F48}"/>
          </ac:picMkLst>
        </pc:picChg>
        <pc:picChg chg="add del mod">
          <ac:chgData name="Yunus Emre Yavuz" userId="0c377b41ea0fda7e" providerId="LiveId" clId="{F682CE88-069A-4BFF-A2C2-2CF16E1A360C}" dt="2024-06-08T13:22:33.124" v="12891" actId="478"/>
          <ac:picMkLst>
            <pc:docMk/>
            <pc:sldMk cId="4181460966" sldId="336"/>
            <ac:picMk id="40" creationId="{07A25D86-7F72-EA83-58B9-0166D1BC8371}"/>
          </ac:picMkLst>
        </pc:picChg>
        <pc:picChg chg="mod">
          <ac:chgData name="Yunus Emre Yavuz" userId="0c377b41ea0fda7e" providerId="LiveId" clId="{F682CE88-069A-4BFF-A2C2-2CF16E1A360C}" dt="2024-06-08T13:22:43.795" v="12896" actId="14100"/>
          <ac:picMkLst>
            <pc:docMk/>
            <pc:sldMk cId="4181460966" sldId="336"/>
            <ac:picMk id="48" creationId="{7E48370D-49A4-8E41-4904-01DEE8A16623}"/>
          </ac:picMkLst>
        </pc:picChg>
        <pc:picChg chg="del">
          <ac:chgData name="Yunus Emre Yavuz" userId="0c377b41ea0fda7e" providerId="LiveId" clId="{F682CE88-069A-4BFF-A2C2-2CF16E1A360C}" dt="2024-06-08T13:12:19.957" v="12703" actId="478"/>
          <ac:picMkLst>
            <pc:docMk/>
            <pc:sldMk cId="4181460966" sldId="336"/>
            <ac:picMk id="81" creationId="{53647C11-8A86-DDA8-8451-A810D72F333D}"/>
          </ac:picMkLst>
        </pc:picChg>
        <pc:picChg chg="del">
          <ac:chgData name="Yunus Emre Yavuz" userId="0c377b41ea0fda7e" providerId="LiveId" clId="{F682CE88-069A-4BFF-A2C2-2CF16E1A360C}" dt="2024-06-08T13:12:20.550" v="12704" actId="478"/>
          <ac:picMkLst>
            <pc:docMk/>
            <pc:sldMk cId="4181460966" sldId="336"/>
            <ac:picMk id="86" creationId="{66A27DF0-6D26-78CC-3B6E-329F5F604909}"/>
          </ac:picMkLst>
        </pc:picChg>
      </pc:sldChg>
      <pc:sldChg chg="addSp delSp modSp add del mod">
        <pc:chgData name="Yunus Emre Yavuz" userId="0c377b41ea0fda7e" providerId="LiveId" clId="{F682CE88-069A-4BFF-A2C2-2CF16E1A360C}" dt="2024-06-08T13:24:20.015" v="12919" actId="47"/>
        <pc:sldMkLst>
          <pc:docMk/>
          <pc:sldMk cId="2941564373" sldId="337"/>
        </pc:sldMkLst>
        <pc:grpChg chg="topLvl">
          <ac:chgData name="Yunus Emre Yavuz" userId="0c377b41ea0fda7e" providerId="LiveId" clId="{F682CE88-069A-4BFF-A2C2-2CF16E1A360C}" dt="2024-06-08T13:23:41.023" v="12912" actId="478"/>
          <ac:grpSpMkLst>
            <pc:docMk/>
            <pc:sldMk cId="2941564373" sldId="337"/>
            <ac:grpSpMk id="56" creationId="{878B0D9C-3F57-56B1-5B2D-82CE6C8B4410}"/>
          </ac:grpSpMkLst>
        </pc:grpChg>
        <pc:grpChg chg="del mod">
          <ac:chgData name="Yunus Emre Yavuz" userId="0c377b41ea0fda7e" providerId="LiveId" clId="{F682CE88-069A-4BFF-A2C2-2CF16E1A360C}" dt="2024-06-08T13:23:41.023" v="12912" actId="478"/>
          <ac:grpSpMkLst>
            <pc:docMk/>
            <pc:sldMk cId="2941564373" sldId="337"/>
            <ac:grpSpMk id="60" creationId="{CE73779F-FC4C-F24C-4AA5-7FFAF0BA1081}"/>
          </ac:grpSpMkLst>
        </pc:grpChg>
        <pc:picChg chg="add mod">
          <ac:chgData name="Yunus Emre Yavuz" userId="0c377b41ea0fda7e" providerId="LiveId" clId="{F682CE88-069A-4BFF-A2C2-2CF16E1A360C}" dt="2024-06-08T13:23:47.950" v="12915" actId="14100"/>
          <ac:picMkLst>
            <pc:docMk/>
            <pc:sldMk cId="2941564373" sldId="337"/>
            <ac:picMk id="22" creationId="{63120C50-37CF-150C-DAE3-A0D07D1F899A}"/>
          </ac:picMkLst>
        </pc:picChg>
        <pc:picChg chg="del mod topLvl">
          <ac:chgData name="Yunus Emre Yavuz" userId="0c377b41ea0fda7e" providerId="LiveId" clId="{F682CE88-069A-4BFF-A2C2-2CF16E1A360C}" dt="2024-06-08T13:23:41.023" v="12912" actId="478"/>
          <ac:picMkLst>
            <pc:docMk/>
            <pc:sldMk cId="2941564373" sldId="337"/>
            <ac:picMk id="51" creationId="{85D7D12C-221E-F3D9-15EB-B2060DF73750}"/>
          </ac:picMkLst>
        </pc:picChg>
      </pc:sldChg>
      <pc:sldChg chg="addSp delSp modSp add del mod modTransition">
        <pc:chgData name="Yunus Emre Yavuz" userId="0c377b41ea0fda7e" providerId="LiveId" clId="{F682CE88-069A-4BFF-A2C2-2CF16E1A360C}" dt="2024-06-11T12:29:04.449" v="16403" actId="2696"/>
        <pc:sldMkLst>
          <pc:docMk/>
          <pc:sldMk cId="1071478112" sldId="338"/>
        </pc:sldMkLst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2" creationId="{82C4F650-3331-082C-D05B-CCF95C43E574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6" creationId="{FA4E0E82-0071-A672-F591-CB32743B6D03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8" creationId="{274490C4-7549-12FD-2B74-4D262AF9E8B5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10" creationId="{5571306C-2F54-E876-EAB4-0A23995B7900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12" creationId="{B08C05A9-F874-11DA-5D48-DF4E66C05C2C}"/>
          </ac:spMkLst>
        </pc:spChg>
        <pc:spChg chg="del mod">
          <ac:chgData name="Yunus Emre Yavuz" userId="0c377b41ea0fda7e" providerId="LiveId" clId="{F682CE88-069A-4BFF-A2C2-2CF16E1A360C}" dt="2024-06-10T21:19:59.078" v="14966" actId="478"/>
          <ac:spMkLst>
            <pc:docMk/>
            <pc:sldMk cId="1071478112" sldId="338"/>
            <ac:spMk id="12" creationId="{D371D5D7-C039-09B6-C392-1E62B9D575A2}"/>
          </ac:spMkLst>
        </pc:spChg>
        <pc:spChg chg="del mod">
          <ac:chgData name="Yunus Emre Yavuz" userId="0c377b41ea0fda7e" providerId="LiveId" clId="{F682CE88-069A-4BFF-A2C2-2CF16E1A360C}" dt="2024-06-10T21:20:11.017" v="14973" actId="478"/>
          <ac:spMkLst>
            <pc:docMk/>
            <pc:sldMk cId="1071478112" sldId="338"/>
            <ac:spMk id="13" creationId="{F88DC56A-76D4-7D6A-153C-359FAA305711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14" creationId="{150AB57D-E7E2-DD8C-F4EC-B08213FC53E0}"/>
          </ac:spMkLst>
        </pc:spChg>
        <pc:spChg chg="mod topLvl">
          <ac:chgData name="Yunus Emre Yavuz" userId="0c377b41ea0fda7e" providerId="LiveId" clId="{F682CE88-069A-4BFF-A2C2-2CF16E1A360C}" dt="2024-06-10T21:21:30.807" v="14987" actId="1076"/>
          <ac:spMkLst>
            <pc:docMk/>
            <pc:sldMk cId="1071478112" sldId="338"/>
            <ac:spMk id="14" creationId="{C61D6660-4038-E14F-CDF1-B8A704ACB1DB}"/>
          </ac:spMkLst>
        </pc:spChg>
        <pc:spChg chg="mod topLvl">
          <ac:chgData name="Yunus Emre Yavuz" userId="0c377b41ea0fda7e" providerId="LiveId" clId="{F682CE88-069A-4BFF-A2C2-2CF16E1A360C}" dt="2024-06-10T21:21:30.807" v="14987" actId="1076"/>
          <ac:spMkLst>
            <pc:docMk/>
            <pc:sldMk cId="1071478112" sldId="338"/>
            <ac:spMk id="15" creationId="{36AC1741-4605-A0F9-F34E-7E4530470547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15" creationId="{E33A406A-FCBC-AF8A-19FF-9568DC9311ED}"/>
          </ac:spMkLst>
        </pc:spChg>
        <pc:spChg chg="del mod">
          <ac:chgData name="Yunus Emre Yavuz" userId="0c377b41ea0fda7e" providerId="LiveId" clId="{F682CE88-069A-4BFF-A2C2-2CF16E1A360C}" dt="2024-06-10T21:20:12.958" v="14974" actId="478"/>
          <ac:spMkLst>
            <pc:docMk/>
            <pc:sldMk cId="1071478112" sldId="338"/>
            <ac:spMk id="16" creationId="{23BC4C0F-0AC9-A48F-F11F-1AE63D218309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16" creationId="{5BE0BEA6-DDB6-B53E-13DA-48F51A0EBDD7}"/>
          </ac:spMkLst>
        </pc:spChg>
        <pc:spChg chg="del mod">
          <ac:chgData name="Yunus Emre Yavuz" userId="0c377b41ea0fda7e" providerId="LiveId" clId="{F682CE88-069A-4BFF-A2C2-2CF16E1A360C}" dt="2024-06-10T21:20:07.313" v="14970" actId="478"/>
          <ac:spMkLst>
            <pc:docMk/>
            <pc:sldMk cId="1071478112" sldId="338"/>
            <ac:spMk id="17" creationId="{810DA46A-D932-8438-EB09-2BC82E50253A}"/>
          </ac:spMkLst>
        </pc:spChg>
        <pc:spChg chg="del">
          <ac:chgData name="Yunus Emre Yavuz" userId="0c377b41ea0fda7e" providerId="LiveId" clId="{F682CE88-069A-4BFF-A2C2-2CF16E1A360C}" dt="2024-06-09T22:18:38.564" v="14156" actId="478"/>
          <ac:spMkLst>
            <pc:docMk/>
            <pc:sldMk cId="1071478112" sldId="338"/>
            <ac:spMk id="18" creationId="{3E6E5DE3-67D9-EA89-7A0E-03C1D596F695}"/>
          </ac:spMkLst>
        </pc:spChg>
        <pc:spChg chg="mod topLvl">
          <ac:chgData name="Yunus Emre Yavuz" userId="0c377b41ea0fda7e" providerId="LiveId" clId="{F682CE88-069A-4BFF-A2C2-2CF16E1A360C}" dt="2024-06-10T21:21:30.807" v="14987" actId="1076"/>
          <ac:spMkLst>
            <pc:docMk/>
            <pc:sldMk cId="1071478112" sldId="338"/>
            <ac:spMk id="18" creationId="{E4EEDDAB-2D94-600D-1FA7-7026AD7EB9E7}"/>
          </ac:spMkLst>
        </pc:spChg>
        <pc:spChg chg="mod topLvl">
          <ac:chgData name="Yunus Emre Yavuz" userId="0c377b41ea0fda7e" providerId="LiveId" clId="{F682CE88-069A-4BFF-A2C2-2CF16E1A360C}" dt="2024-06-10T21:21:30.807" v="14987" actId="1076"/>
          <ac:spMkLst>
            <pc:docMk/>
            <pc:sldMk cId="1071478112" sldId="338"/>
            <ac:spMk id="19" creationId="{0BD22ED1-9EB0-A21B-7EF9-5D02BF297EFE}"/>
          </ac:spMkLst>
        </pc:spChg>
        <pc:spChg chg="del mod">
          <ac:chgData name="Yunus Emre Yavuz" userId="0c377b41ea0fda7e" providerId="LiveId" clId="{F682CE88-069A-4BFF-A2C2-2CF16E1A360C}" dt="2024-06-10T21:20:06.032" v="14969" actId="478"/>
          <ac:spMkLst>
            <pc:docMk/>
            <pc:sldMk cId="1071478112" sldId="338"/>
            <ac:spMk id="20" creationId="{BB20793A-D64E-677A-662A-D0AA0AEE7B6A}"/>
          </ac:spMkLst>
        </pc:spChg>
        <pc:spChg chg="del mod">
          <ac:chgData name="Yunus Emre Yavuz" userId="0c377b41ea0fda7e" providerId="LiveId" clId="{F682CE88-069A-4BFF-A2C2-2CF16E1A360C}" dt="2024-06-10T21:20:16.249" v="14977" actId="478"/>
          <ac:spMkLst>
            <pc:docMk/>
            <pc:sldMk cId="1071478112" sldId="338"/>
            <ac:spMk id="21" creationId="{1166CE99-9ADF-0D4C-B374-1427D057A805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21" creationId="{5F521E90-4D15-4451-978D-CA0D665CAE76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23" creationId="{1502D54E-A295-8D3E-1E69-7237E9790559}"/>
          </ac:spMkLst>
        </pc:spChg>
        <pc:spChg chg="del mod">
          <ac:chgData name="Yunus Emre Yavuz" userId="0c377b41ea0fda7e" providerId="LiveId" clId="{F682CE88-069A-4BFF-A2C2-2CF16E1A360C}" dt="2024-06-10T21:20:15.007" v="14976" actId="478"/>
          <ac:spMkLst>
            <pc:docMk/>
            <pc:sldMk cId="1071478112" sldId="338"/>
            <ac:spMk id="23" creationId="{CBEE5C40-C04F-79FA-8D9C-D20AED9BB593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24" creationId="{168860F3-0C8C-8CD3-BC43-5023EBC5AEBD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25" creationId="{43D38D3B-0CC2-CB56-3809-041A8CE57908}"/>
          </ac:spMkLst>
        </pc:spChg>
        <pc:spChg chg="mod">
          <ac:chgData name="Yunus Emre Yavuz" userId="0c377b41ea0fda7e" providerId="LiveId" clId="{F682CE88-069A-4BFF-A2C2-2CF16E1A360C}" dt="2024-06-10T21:20:59.390" v="14982" actId="165"/>
          <ac:spMkLst>
            <pc:docMk/>
            <pc:sldMk cId="1071478112" sldId="338"/>
            <ac:spMk id="25" creationId="{C2A16221-AE95-B54B-E1C9-3AC0AC035715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26" creationId="{32BBB270-C0DB-00AD-80C7-7FD136831725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32" creationId="{396A8C5F-771E-D845-9193-13332AC5418B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33" creationId="{B88EABDF-F5B7-C5C3-A608-C555012E1C7B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34" creationId="{320FE057-770D-4A1B-31EE-D3BA253E1F1B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35" creationId="{BE2D6379-DBB1-C15C-81BD-95731EE32BA7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36" creationId="{1CACDC5C-271F-3EA3-D23D-880DE918001B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37" creationId="{F378E8A9-50FA-8632-8076-2535F7997D1C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38" creationId="{8E78F543-70EF-15C7-D8BE-60E8B6136976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39" creationId="{4FFCBC6B-76F5-1E84-959E-1609DF044A1A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40" creationId="{A4F923D6-F039-CBAF-6F0B-3DD1A7F7D46D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41" creationId="{AE63E461-C6AA-62F3-CE53-3CF3E47AD714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47" creationId="{14869AD7-6A4F-84A6-BF5A-773C204B5442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49" creationId="{75298E85-73BD-7057-D745-F3C00B1556C2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52" creationId="{24010666-0BA8-19D9-8C75-2DDE829D1068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54" creationId="{4E7F463C-6FB7-ECC7-6BFE-F7928BEFE56C}"/>
          </ac:spMkLst>
        </pc:spChg>
        <pc:spChg chg="mod">
          <ac:chgData name="Yunus Emre Yavuz" userId="0c377b41ea0fda7e" providerId="LiveId" clId="{F682CE88-069A-4BFF-A2C2-2CF16E1A360C}" dt="2024-06-08T21:12:10.227" v="13013"/>
          <ac:spMkLst>
            <pc:docMk/>
            <pc:sldMk cId="1071478112" sldId="338"/>
            <ac:spMk id="60" creationId="{53C8C137-0852-3A01-8919-81B5D13BC9D9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71" creationId="{9DBD9C7E-FC99-37E0-4EEC-00D6F5532410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72" creationId="{79E624FC-621C-BFCD-9A4A-ED1A6BE8A943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73" creationId="{98407836-8BC6-3444-4C5C-13AF74A11C0F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74" creationId="{807FCEF3-BED7-BC5B-DC2D-6F1372261D8B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75" creationId="{19118F62-9D73-93ED-B1F5-727F63A691E4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76" creationId="{1EE23B1E-89BC-8245-9051-2A8E2318BC46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77" creationId="{B27F85FF-77A5-C63D-BBB4-C9E7969A1A5C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78" creationId="{E2E45315-CDE8-3AA9-F3D0-CAF1BF9F7379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79" creationId="{4A401BAA-5965-C89A-2CEF-4808D19DBFB4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80" creationId="{2D2559A3-F439-4D2C-62A9-625BCEA5827E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81" creationId="{556E31BF-4FFD-1048-4923-8FEC35F79616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82" creationId="{6956B80C-EC2A-DF76-3B3D-5B9FD14FC64E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83" creationId="{B6154958-0851-DF48-0CBA-CF57589E0EE6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84" creationId="{08A8E3B2-2EFE-4364-E921-804A1B0FFB7E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85" creationId="{8AF3C2CC-0F95-E89C-DE7A-6A7D826261C8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86" creationId="{4C17BA1E-B959-2FD8-EABB-4FBE456BC06E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87" creationId="{2B1B2737-D614-78ED-1DDC-1CB021B1F169}"/>
          </ac:spMkLst>
        </pc:spChg>
        <pc:spChg chg="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88" creationId="{C8006FFA-2A73-A946-C062-770E8A65B732}"/>
          </ac:spMkLst>
        </pc:spChg>
        <pc:spChg chg="add mod">
          <ac:chgData name="Yunus Emre Yavuz" userId="0c377b41ea0fda7e" providerId="LiveId" clId="{F682CE88-069A-4BFF-A2C2-2CF16E1A360C}" dt="2024-06-09T22:18:39.529" v="14157"/>
          <ac:spMkLst>
            <pc:docMk/>
            <pc:sldMk cId="1071478112" sldId="338"/>
            <ac:spMk id="89" creationId="{A16D57B3-198C-9F19-D09A-8CEFEB8216BF}"/>
          </ac:spMkLst>
        </pc:spChg>
        <pc:spChg chg="mod">
          <ac:chgData name="Yunus Emre Yavuz" userId="0c377b41ea0fda7e" providerId="LiveId" clId="{F682CE88-069A-4BFF-A2C2-2CF16E1A360C}" dt="2024-06-10T21:20:59.390" v="14982" actId="165"/>
          <ac:spMkLst>
            <pc:docMk/>
            <pc:sldMk cId="1071478112" sldId="338"/>
            <ac:spMk id="90" creationId="{5D69A14B-D057-6623-1A50-01CF0648820B}"/>
          </ac:spMkLst>
        </pc:spChg>
        <pc:spChg chg="del mod">
          <ac:chgData name="Yunus Emre Yavuz" userId="0c377b41ea0fda7e" providerId="LiveId" clId="{F682CE88-069A-4BFF-A2C2-2CF16E1A360C}" dt="2024-06-10T21:20:08.486" v="14971" actId="478"/>
          <ac:spMkLst>
            <pc:docMk/>
            <pc:sldMk cId="1071478112" sldId="338"/>
            <ac:spMk id="92" creationId="{C5AE795C-DF58-CFCC-0CD3-8333041E6871}"/>
          </ac:spMkLst>
        </pc:spChg>
        <pc:spChg chg="del mod">
          <ac:chgData name="Yunus Emre Yavuz" userId="0c377b41ea0fda7e" providerId="LiveId" clId="{F682CE88-069A-4BFF-A2C2-2CF16E1A360C}" dt="2024-06-10T21:20:00.068" v="14967" actId="478"/>
          <ac:spMkLst>
            <pc:docMk/>
            <pc:sldMk cId="1071478112" sldId="338"/>
            <ac:spMk id="94" creationId="{65ADC349-5038-EB77-6EE0-519C12B97446}"/>
          </ac:spMkLst>
        </pc:spChg>
        <pc:spChg chg="del">
          <ac:chgData name="Yunus Emre Yavuz" userId="0c377b41ea0fda7e" providerId="LiveId" clId="{F682CE88-069A-4BFF-A2C2-2CF16E1A360C}" dt="2024-06-09T22:18:36.366" v="14155" actId="478"/>
          <ac:spMkLst>
            <pc:docMk/>
            <pc:sldMk cId="1071478112" sldId="338"/>
            <ac:spMk id="96" creationId="{8B64A8EB-B66C-94FD-F22B-8EEB551B85AC}"/>
          </ac:spMkLst>
        </pc:spChg>
        <pc:grpChg chg="add del mod">
          <ac:chgData name="Yunus Emre Yavuz" userId="0c377b41ea0fda7e" providerId="LiveId" clId="{F682CE88-069A-4BFF-A2C2-2CF16E1A360C}" dt="2024-06-10T21:20:59.390" v="14982" actId="165"/>
          <ac:grpSpMkLst>
            <pc:docMk/>
            <pc:sldMk cId="1071478112" sldId="338"/>
            <ac:grpSpMk id="2" creationId="{B79A3094-3E74-F35F-AA2A-698616CDBB1E}"/>
          </ac:grpSpMkLst>
        </pc:grpChg>
        <pc:grpChg chg="add mod">
          <ac:chgData name="Yunus Emre Yavuz" userId="0c377b41ea0fda7e" providerId="LiveId" clId="{F682CE88-069A-4BFF-A2C2-2CF16E1A360C}" dt="2024-06-09T22:18:39.529" v="14157"/>
          <ac:grpSpMkLst>
            <pc:docMk/>
            <pc:sldMk cId="1071478112" sldId="338"/>
            <ac:grpSpMk id="3" creationId="{9E7786BC-F035-59EE-2621-F685DDB22CC0}"/>
          </ac:grpSpMkLst>
        </pc:grpChg>
        <pc:grpChg chg="del">
          <ac:chgData name="Yunus Emre Yavuz" userId="0c377b41ea0fda7e" providerId="LiveId" clId="{F682CE88-069A-4BFF-A2C2-2CF16E1A360C}" dt="2024-06-08T22:14:26.584" v="13438" actId="478"/>
          <ac:grpSpMkLst>
            <pc:docMk/>
            <pc:sldMk cId="1071478112" sldId="338"/>
            <ac:grpSpMk id="3" creationId="{C1F2846A-93E9-F727-683D-3F8B0D7AAD78}"/>
          </ac:grpSpMkLst>
        </pc:grpChg>
        <pc:grpChg chg="del mod">
          <ac:chgData name="Yunus Emre Yavuz" userId="0c377b41ea0fda7e" providerId="LiveId" clId="{F682CE88-069A-4BFF-A2C2-2CF16E1A360C}" dt="2024-06-10T21:20:00.068" v="14967" actId="478"/>
          <ac:grpSpMkLst>
            <pc:docMk/>
            <pc:sldMk cId="1071478112" sldId="338"/>
            <ac:grpSpMk id="4" creationId="{9F85FF32-A9A0-E712-6B08-E019BFD5EEC4}"/>
          </ac:grpSpMkLst>
        </pc:grpChg>
        <pc:grpChg chg="mod">
          <ac:chgData name="Yunus Emre Yavuz" userId="0c377b41ea0fda7e" providerId="LiveId" clId="{F682CE88-069A-4BFF-A2C2-2CF16E1A360C}" dt="2024-06-09T22:18:39.529" v="14157"/>
          <ac:grpSpMkLst>
            <pc:docMk/>
            <pc:sldMk cId="1071478112" sldId="338"/>
            <ac:grpSpMk id="5" creationId="{7234EAAC-E822-D9BA-4CBB-720DDDBD969A}"/>
          </ac:grpSpMkLst>
        </pc:grpChg>
        <pc:grpChg chg="del mod">
          <ac:chgData name="Yunus Emre Yavuz" userId="0c377b41ea0fda7e" providerId="LiveId" clId="{F682CE88-069A-4BFF-A2C2-2CF16E1A360C}" dt="2024-06-10T21:20:08.486" v="14971" actId="478"/>
          <ac:grpSpMkLst>
            <pc:docMk/>
            <pc:sldMk cId="1071478112" sldId="338"/>
            <ac:grpSpMk id="6" creationId="{88796228-0698-5A7B-B63C-6C4D47C334E3}"/>
          </ac:grpSpMkLst>
        </pc:grpChg>
        <pc:grpChg chg="mod topLvl">
          <ac:chgData name="Yunus Emre Yavuz" userId="0c377b41ea0fda7e" providerId="LiveId" clId="{F682CE88-069A-4BFF-A2C2-2CF16E1A360C}" dt="2024-06-10T21:21:30.807" v="14987" actId="1076"/>
          <ac:grpSpMkLst>
            <pc:docMk/>
            <pc:sldMk cId="1071478112" sldId="338"/>
            <ac:grpSpMk id="8" creationId="{191DC06D-2282-21BD-14A0-7A1721D6FA85}"/>
          </ac:grpSpMkLst>
        </pc:grpChg>
        <pc:grpChg chg="mod topLvl">
          <ac:chgData name="Yunus Emre Yavuz" userId="0c377b41ea0fda7e" providerId="LiveId" clId="{F682CE88-069A-4BFF-A2C2-2CF16E1A360C}" dt="2024-06-10T21:21:30.807" v="14987" actId="1076"/>
          <ac:grpSpMkLst>
            <pc:docMk/>
            <pc:sldMk cId="1071478112" sldId="338"/>
            <ac:grpSpMk id="10" creationId="{46514D7B-6448-CEEA-8837-BD3E4B75CEEB}"/>
          </ac:grpSpMkLst>
        </pc:grpChg>
        <pc:grpChg chg="del mod">
          <ac:chgData name="Yunus Emre Yavuz" userId="0c377b41ea0fda7e" providerId="LiveId" clId="{F682CE88-069A-4BFF-A2C2-2CF16E1A360C}" dt="2024-06-10T21:20:13.942" v="14975" actId="478"/>
          <ac:grpSpMkLst>
            <pc:docMk/>
            <pc:sldMk cId="1071478112" sldId="338"/>
            <ac:grpSpMk id="11" creationId="{D7A26B3E-EA18-0D40-2A7D-7A4AA3C44F1B}"/>
          </ac:grpSpMkLst>
        </pc:grpChg>
        <pc:grpChg chg="add mod">
          <ac:chgData name="Yunus Emre Yavuz" userId="0c377b41ea0fda7e" providerId="LiveId" clId="{F682CE88-069A-4BFF-A2C2-2CF16E1A360C}" dt="2024-06-08T21:12:14.811" v="13071" actId="1036"/>
          <ac:grpSpMkLst>
            <pc:docMk/>
            <pc:sldMk cId="1071478112" sldId="338"/>
            <ac:grpSpMk id="22" creationId="{877FEECD-3650-0378-0EE4-AB5519ED05B0}"/>
          </ac:grpSpMkLst>
        </pc:grpChg>
        <pc:grpChg chg="mod">
          <ac:chgData name="Yunus Emre Yavuz" userId="0c377b41ea0fda7e" providerId="LiveId" clId="{F682CE88-069A-4BFF-A2C2-2CF16E1A360C}" dt="2024-06-08T21:12:10.227" v="13013"/>
          <ac:grpSpMkLst>
            <pc:docMk/>
            <pc:sldMk cId="1071478112" sldId="338"/>
            <ac:grpSpMk id="27" creationId="{D48C3C1D-CA07-0B84-E332-811FCCA6CEE9}"/>
          </ac:grpSpMkLst>
        </pc:grpChg>
        <pc:grpChg chg="mod">
          <ac:chgData name="Yunus Emre Yavuz" userId="0c377b41ea0fda7e" providerId="LiveId" clId="{F682CE88-069A-4BFF-A2C2-2CF16E1A360C}" dt="2024-06-08T21:12:10.227" v="13013"/>
          <ac:grpSpMkLst>
            <pc:docMk/>
            <pc:sldMk cId="1071478112" sldId="338"/>
            <ac:grpSpMk id="28" creationId="{7B170D70-6616-8936-3F47-015A1F5B43EE}"/>
          </ac:grpSpMkLst>
        </pc:grpChg>
        <pc:grpChg chg="mod">
          <ac:chgData name="Yunus Emre Yavuz" userId="0c377b41ea0fda7e" providerId="LiveId" clId="{F682CE88-069A-4BFF-A2C2-2CF16E1A360C}" dt="2024-06-08T21:12:10.227" v="13013"/>
          <ac:grpSpMkLst>
            <pc:docMk/>
            <pc:sldMk cId="1071478112" sldId="338"/>
            <ac:grpSpMk id="29" creationId="{E148108E-8858-47AD-4B67-4A51CA34820B}"/>
          </ac:grpSpMkLst>
        </pc:grpChg>
        <pc:grpChg chg="mod">
          <ac:chgData name="Yunus Emre Yavuz" userId="0c377b41ea0fda7e" providerId="LiveId" clId="{F682CE88-069A-4BFF-A2C2-2CF16E1A360C}" dt="2024-06-08T21:12:10.227" v="13013"/>
          <ac:grpSpMkLst>
            <pc:docMk/>
            <pc:sldMk cId="1071478112" sldId="338"/>
            <ac:grpSpMk id="30" creationId="{4C32A144-49B6-7722-97D3-CB63099550E3}"/>
          </ac:grpSpMkLst>
        </pc:grpChg>
        <pc:grpChg chg="mod">
          <ac:chgData name="Yunus Emre Yavuz" userId="0c377b41ea0fda7e" providerId="LiveId" clId="{F682CE88-069A-4BFF-A2C2-2CF16E1A360C}" dt="2024-06-08T21:12:10.227" v="13013"/>
          <ac:grpSpMkLst>
            <pc:docMk/>
            <pc:sldMk cId="1071478112" sldId="338"/>
            <ac:grpSpMk id="31" creationId="{760FC50B-2761-5134-44E8-23E0A08C94C8}"/>
          </ac:grpSpMkLst>
        </pc:grpChg>
        <pc:grpChg chg="mod modVis">
          <ac:chgData name="Yunus Emre Yavuz" userId="0c377b41ea0fda7e" providerId="LiveId" clId="{F682CE88-069A-4BFF-A2C2-2CF16E1A360C}" dt="2024-06-08T21:12:05.171" v="13012" actId="14430"/>
          <ac:grpSpMkLst>
            <pc:docMk/>
            <pc:sldMk cId="1071478112" sldId="338"/>
            <ac:grpSpMk id="42" creationId="{838A5928-4CB1-34B3-A701-8C003F6339F9}"/>
          </ac:grpSpMkLst>
        </pc:grpChg>
        <pc:grpChg chg="mod modVis">
          <ac:chgData name="Yunus Emre Yavuz" userId="0c377b41ea0fda7e" providerId="LiveId" clId="{F682CE88-069A-4BFF-A2C2-2CF16E1A360C}" dt="2024-06-08T21:12:04.080" v="13011" actId="14430"/>
          <ac:grpSpMkLst>
            <pc:docMk/>
            <pc:sldMk cId="1071478112" sldId="338"/>
            <ac:grpSpMk id="56" creationId="{878B0D9C-3F57-56B1-5B2D-82CE6C8B4410}"/>
          </ac:grpSpMkLst>
        </pc:grpChg>
        <pc:grpChg chg="mod">
          <ac:chgData name="Yunus Emre Yavuz" userId="0c377b41ea0fda7e" providerId="LiveId" clId="{F682CE88-069A-4BFF-A2C2-2CF16E1A360C}" dt="2024-06-09T22:18:39.529" v="14157"/>
          <ac:grpSpMkLst>
            <pc:docMk/>
            <pc:sldMk cId="1071478112" sldId="338"/>
            <ac:grpSpMk id="65" creationId="{4147F8ED-6B69-6D74-A1BA-047D1227FECC}"/>
          </ac:grpSpMkLst>
        </pc:grpChg>
        <pc:grpChg chg="mod">
          <ac:chgData name="Yunus Emre Yavuz" userId="0c377b41ea0fda7e" providerId="LiveId" clId="{F682CE88-069A-4BFF-A2C2-2CF16E1A360C}" dt="2024-06-09T22:18:39.529" v="14157"/>
          <ac:grpSpMkLst>
            <pc:docMk/>
            <pc:sldMk cId="1071478112" sldId="338"/>
            <ac:grpSpMk id="66" creationId="{5EB4BB17-FD4F-364C-BF13-0D040E1F032A}"/>
          </ac:grpSpMkLst>
        </pc:grpChg>
        <pc:grpChg chg="mod">
          <ac:chgData name="Yunus Emre Yavuz" userId="0c377b41ea0fda7e" providerId="LiveId" clId="{F682CE88-069A-4BFF-A2C2-2CF16E1A360C}" dt="2024-06-09T22:18:39.529" v="14157"/>
          <ac:grpSpMkLst>
            <pc:docMk/>
            <pc:sldMk cId="1071478112" sldId="338"/>
            <ac:grpSpMk id="67" creationId="{8C8723EC-527D-D996-52D6-92040ADDF32A}"/>
          </ac:grpSpMkLst>
        </pc:grpChg>
        <pc:grpChg chg="mod">
          <ac:chgData name="Yunus Emre Yavuz" userId="0c377b41ea0fda7e" providerId="LiveId" clId="{F682CE88-069A-4BFF-A2C2-2CF16E1A360C}" dt="2024-06-09T22:18:39.529" v="14157"/>
          <ac:grpSpMkLst>
            <pc:docMk/>
            <pc:sldMk cId="1071478112" sldId="338"/>
            <ac:grpSpMk id="68" creationId="{B6A2FA46-D2AC-7DF8-BE63-BD7EFB3C5EBA}"/>
          </ac:grpSpMkLst>
        </pc:grpChg>
        <pc:grpChg chg="mod">
          <ac:chgData name="Yunus Emre Yavuz" userId="0c377b41ea0fda7e" providerId="LiveId" clId="{F682CE88-069A-4BFF-A2C2-2CF16E1A360C}" dt="2024-06-09T22:18:39.529" v="14157"/>
          <ac:grpSpMkLst>
            <pc:docMk/>
            <pc:sldMk cId="1071478112" sldId="338"/>
            <ac:grpSpMk id="69" creationId="{AC5505D9-3838-32D6-12F2-0266C967E262}"/>
          </ac:grpSpMkLst>
        </pc:grpChg>
        <pc:grpChg chg="mod">
          <ac:chgData name="Yunus Emre Yavuz" userId="0c377b41ea0fda7e" providerId="LiveId" clId="{F682CE88-069A-4BFF-A2C2-2CF16E1A360C}" dt="2024-06-09T22:18:39.529" v="14157"/>
          <ac:grpSpMkLst>
            <pc:docMk/>
            <pc:sldMk cId="1071478112" sldId="338"/>
            <ac:grpSpMk id="70" creationId="{7E1577C3-A65C-E6C4-1AA9-926967688C15}"/>
          </ac:grpSpMkLst>
        </pc:grpChg>
        <pc:picChg chg="del mod">
          <ac:chgData name="Yunus Emre Yavuz" userId="0c377b41ea0fda7e" providerId="LiveId" clId="{F682CE88-069A-4BFF-A2C2-2CF16E1A360C}" dt="2024-06-10T21:20:13.942" v="14975" actId="478"/>
          <ac:picMkLst>
            <pc:docMk/>
            <pc:sldMk cId="1071478112" sldId="338"/>
            <ac:picMk id="24" creationId="{6940D9C9-5DCD-8225-D077-B9A4F5D9A3EF}"/>
          </ac:picMkLst>
        </pc:picChg>
        <pc:picChg chg="mod">
          <ac:chgData name="Yunus Emre Yavuz" userId="0c377b41ea0fda7e" providerId="LiveId" clId="{F682CE88-069A-4BFF-A2C2-2CF16E1A360C}" dt="2024-06-10T21:20:59.390" v="14982" actId="165"/>
          <ac:picMkLst>
            <pc:docMk/>
            <pc:sldMk cId="1071478112" sldId="338"/>
            <ac:picMk id="26" creationId="{2741FDDC-F027-B9C9-1702-62768AA28DA9}"/>
          </ac:picMkLst>
        </pc:picChg>
        <pc:picChg chg="mod">
          <ac:chgData name="Yunus Emre Yavuz" userId="0c377b41ea0fda7e" providerId="LiveId" clId="{F682CE88-069A-4BFF-A2C2-2CF16E1A360C}" dt="2024-06-08T21:12:10.227" v="13013"/>
          <ac:picMkLst>
            <pc:docMk/>
            <pc:sldMk cId="1071478112" sldId="338"/>
            <ac:picMk id="48" creationId="{09B76710-C40B-36A8-024E-E1B69227BF31}"/>
          </ac:picMkLst>
        </pc:picChg>
        <pc:picChg chg="mod">
          <ac:chgData name="Yunus Emre Yavuz" userId="0c377b41ea0fda7e" providerId="LiveId" clId="{F682CE88-069A-4BFF-A2C2-2CF16E1A360C}" dt="2024-06-08T21:12:10.227" v="13013"/>
          <ac:picMkLst>
            <pc:docMk/>
            <pc:sldMk cId="1071478112" sldId="338"/>
            <ac:picMk id="50" creationId="{151CBD30-08D1-5F82-3DA7-4F0AD257B266}"/>
          </ac:picMkLst>
        </pc:picChg>
        <pc:picChg chg="mod">
          <ac:chgData name="Yunus Emre Yavuz" userId="0c377b41ea0fda7e" providerId="LiveId" clId="{F682CE88-069A-4BFF-A2C2-2CF16E1A360C}" dt="2024-06-10T21:21:36.628" v="14990" actId="1076"/>
          <ac:picMkLst>
            <pc:docMk/>
            <pc:sldMk cId="1071478112" sldId="338"/>
            <ac:picMk id="51" creationId="{85D7D12C-221E-F3D9-15EB-B2060DF73750}"/>
          </ac:picMkLst>
        </pc:picChg>
        <pc:picChg chg="mod">
          <ac:chgData name="Yunus Emre Yavuz" userId="0c377b41ea0fda7e" providerId="LiveId" clId="{F682CE88-069A-4BFF-A2C2-2CF16E1A360C}" dt="2024-06-08T21:12:10.227" v="13013"/>
          <ac:picMkLst>
            <pc:docMk/>
            <pc:sldMk cId="1071478112" sldId="338"/>
            <ac:picMk id="53" creationId="{F19304EA-7986-2744-1966-D970E71DB203}"/>
          </ac:picMkLst>
        </pc:picChg>
        <pc:picChg chg="mod">
          <ac:chgData name="Yunus Emre Yavuz" userId="0c377b41ea0fda7e" providerId="LiveId" clId="{F682CE88-069A-4BFF-A2C2-2CF16E1A360C}" dt="2024-06-08T21:12:10.227" v="13013"/>
          <ac:picMkLst>
            <pc:docMk/>
            <pc:sldMk cId="1071478112" sldId="338"/>
            <ac:picMk id="55" creationId="{772F760A-1C1F-4230-B897-3F234726BF97}"/>
          </ac:picMkLst>
        </pc:picChg>
        <pc:picChg chg="mod">
          <ac:chgData name="Yunus Emre Yavuz" userId="0c377b41ea0fda7e" providerId="LiveId" clId="{F682CE88-069A-4BFF-A2C2-2CF16E1A360C}" dt="2024-06-08T21:12:10.227" v="13013"/>
          <ac:picMkLst>
            <pc:docMk/>
            <pc:sldMk cId="1071478112" sldId="338"/>
            <ac:picMk id="61" creationId="{C3BA4147-3CD5-7E1B-9FCC-91E3DF0CA04A}"/>
          </ac:picMkLst>
        </pc:picChg>
        <pc:picChg chg="del">
          <ac:chgData name="Yunus Emre Yavuz" userId="0c377b41ea0fda7e" providerId="LiveId" clId="{F682CE88-069A-4BFF-A2C2-2CF16E1A360C}" dt="2024-06-08T22:14:27.028" v="13439" actId="478"/>
          <ac:picMkLst>
            <pc:docMk/>
            <pc:sldMk cId="1071478112" sldId="338"/>
            <ac:picMk id="81" creationId="{53647C11-8A86-DDA8-8451-A810D72F333D}"/>
          </ac:picMkLst>
        </pc:picChg>
        <pc:picChg chg="del">
          <ac:chgData name="Yunus Emre Yavuz" userId="0c377b41ea0fda7e" providerId="LiveId" clId="{F682CE88-069A-4BFF-A2C2-2CF16E1A360C}" dt="2024-06-08T22:14:27.450" v="13440" actId="478"/>
          <ac:picMkLst>
            <pc:docMk/>
            <pc:sldMk cId="1071478112" sldId="338"/>
            <ac:picMk id="86" creationId="{66A27DF0-6D26-78CC-3B6E-329F5F604909}"/>
          </ac:picMkLst>
        </pc:picChg>
        <pc:picChg chg="mod">
          <ac:chgData name="Yunus Emre Yavuz" userId="0c377b41ea0fda7e" providerId="LiveId" clId="{F682CE88-069A-4BFF-A2C2-2CF16E1A360C}" dt="2024-06-10T21:20:59.390" v="14982" actId="165"/>
          <ac:picMkLst>
            <pc:docMk/>
            <pc:sldMk cId="1071478112" sldId="338"/>
            <ac:picMk id="91" creationId="{265DEE74-9FBD-40DC-70F2-FF27C31BD3BE}"/>
          </ac:picMkLst>
        </pc:picChg>
        <pc:picChg chg="del mod">
          <ac:chgData name="Yunus Emre Yavuz" userId="0c377b41ea0fda7e" providerId="LiveId" clId="{F682CE88-069A-4BFF-A2C2-2CF16E1A360C}" dt="2024-06-10T21:20:09.666" v="14972" actId="478"/>
          <ac:picMkLst>
            <pc:docMk/>
            <pc:sldMk cId="1071478112" sldId="338"/>
            <ac:picMk id="93" creationId="{44F779B6-FA99-2CA6-0095-F4CC51314057}"/>
          </ac:picMkLst>
        </pc:picChg>
        <pc:picChg chg="del mod">
          <ac:chgData name="Yunus Emre Yavuz" userId="0c377b41ea0fda7e" providerId="LiveId" clId="{F682CE88-069A-4BFF-A2C2-2CF16E1A360C}" dt="2024-06-10T21:20:04.273" v="14968" actId="478"/>
          <ac:picMkLst>
            <pc:docMk/>
            <pc:sldMk cId="1071478112" sldId="338"/>
            <ac:picMk id="95" creationId="{26AFC2C3-6961-5885-B628-865D0B027312}"/>
          </ac:picMkLst>
        </pc:picChg>
        <pc:cxnChg chg="del">
          <ac:chgData name="Yunus Emre Yavuz" userId="0c377b41ea0fda7e" providerId="LiveId" clId="{F682CE88-069A-4BFF-A2C2-2CF16E1A360C}" dt="2024-06-09T22:18:36.366" v="14155" actId="478"/>
          <ac:cxnSpMkLst>
            <pc:docMk/>
            <pc:sldMk cId="1071478112" sldId="338"/>
            <ac:cxnSpMk id="4" creationId="{A90D4011-6568-3BC3-30A3-6BA83CA7D7EE}"/>
          </ac:cxnSpMkLst>
        </pc:cxnChg>
        <pc:cxnChg chg="mod">
          <ac:chgData name="Yunus Emre Yavuz" userId="0c377b41ea0fda7e" providerId="LiveId" clId="{F682CE88-069A-4BFF-A2C2-2CF16E1A360C}" dt="2024-06-09T22:18:39.529" v="14157"/>
          <ac:cxnSpMkLst>
            <pc:docMk/>
            <pc:sldMk cId="1071478112" sldId="338"/>
            <ac:cxnSpMk id="7" creationId="{F55C0766-7F20-35CE-0ED1-31DE83D795E5}"/>
          </ac:cxnSpMkLst>
        </pc:cxnChg>
        <pc:cxnChg chg="mod">
          <ac:chgData name="Yunus Emre Yavuz" userId="0c377b41ea0fda7e" providerId="LiveId" clId="{F682CE88-069A-4BFF-A2C2-2CF16E1A360C}" dt="2024-06-09T22:18:39.529" v="14157"/>
          <ac:cxnSpMkLst>
            <pc:docMk/>
            <pc:sldMk cId="1071478112" sldId="338"/>
            <ac:cxnSpMk id="9" creationId="{0FD0A385-6C41-AC27-2F8B-E3AE88CAAD2F}"/>
          </ac:cxnSpMkLst>
        </pc:cxnChg>
        <pc:cxnChg chg="del">
          <ac:chgData name="Yunus Emre Yavuz" userId="0c377b41ea0fda7e" providerId="LiveId" clId="{F682CE88-069A-4BFF-A2C2-2CF16E1A360C}" dt="2024-06-09T22:18:36.366" v="14155" actId="478"/>
          <ac:cxnSpMkLst>
            <pc:docMk/>
            <pc:sldMk cId="1071478112" sldId="338"/>
            <ac:cxnSpMk id="11" creationId="{40248962-E35C-5AB7-6C37-6C2A202CFEF9}"/>
          </ac:cxnSpMkLst>
        </pc:cxnChg>
        <pc:cxnChg chg="del">
          <ac:chgData name="Yunus Emre Yavuz" userId="0c377b41ea0fda7e" providerId="LiveId" clId="{F682CE88-069A-4BFF-A2C2-2CF16E1A360C}" dt="2024-06-09T22:18:36.366" v="14155" actId="478"/>
          <ac:cxnSpMkLst>
            <pc:docMk/>
            <pc:sldMk cId="1071478112" sldId="338"/>
            <ac:cxnSpMk id="13" creationId="{0BC02696-1B42-0501-CA44-0D258022AAB5}"/>
          </ac:cxnSpMkLst>
        </pc:cxnChg>
        <pc:cxnChg chg="del">
          <ac:chgData name="Yunus Emre Yavuz" userId="0c377b41ea0fda7e" providerId="LiveId" clId="{F682CE88-069A-4BFF-A2C2-2CF16E1A360C}" dt="2024-06-09T22:18:36.366" v="14155" actId="478"/>
          <ac:cxnSpMkLst>
            <pc:docMk/>
            <pc:sldMk cId="1071478112" sldId="338"/>
            <ac:cxnSpMk id="17" creationId="{6CB7F71A-DB45-D1B4-7F65-558436F4CD18}"/>
          </ac:cxnSpMkLst>
        </pc:cxnChg>
        <pc:cxnChg chg="del">
          <ac:chgData name="Yunus Emre Yavuz" userId="0c377b41ea0fda7e" providerId="LiveId" clId="{F682CE88-069A-4BFF-A2C2-2CF16E1A360C}" dt="2024-06-09T22:18:36.366" v="14155" actId="478"/>
          <ac:cxnSpMkLst>
            <pc:docMk/>
            <pc:sldMk cId="1071478112" sldId="338"/>
            <ac:cxnSpMk id="19" creationId="{61BF4C98-8B78-D56A-9438-4F4C7EFACD33}"/>
          </ac:cxnSpMkLst>
        </pc:cxnChg>
        <pc:cxnChg chg="del">
          <ac:chgData name="Yunus Emre Yavuz" userId="0c377b41ea0fda7e" providerId="LiveId" clId="{F682CE88-069A-4BFF-A2C2-2CF16E1A360C}" dt="2024-06-09T22:18:36.366" v="14155" actId="478"/>
          <ac:cxnSpMkLst>
            <pc:docMk/>
            <pc:sldMk cId="1071478112" sldId="338"/>
            <ac:cxnSpMk id="20" creationId="{3D3978D4-27EE-6D9B-5CBD-BBBD1776F7F8}"/>
          </ac:cxnSpMkLst>
        </pc:cxnChg>
        <pc:cxnChg chg="mod">
          <ac:chgData name="Yunus Emre Yavuz" userId="0c377b41ea0fda7e" providerId="LiveId" clId="{F682CE88-069A-4BFF-A2C2-2CF16E1A360C}" dt="2024-06-09T22:18:39.529" v="14157"/>
          <ac:cxnSpMkLst>
            <pc:docMk/>
            <pc:sldMk cId="1071478112" sldId="338"/>
            <ac:cxnSpMk id="62" creationId="{7C6B5ED4-29F6-DBC4-99CD-6B42DE4C2CBB}"/>
          </ac:cxnSpMkLst>
        </pc:cxnChg>
        <pc:cxnChg chg="mod">
          <ac:chgData name="Yunus Emre Yavuz" userId="0c377b41ea0fda7e" providerId="LiveId" clId="{F682CE88-069A-4BFF-A2C2-2CF16E1A360C}" dt="2024-06-09T22:18:39.529" v="14157"/>
          <ac:cxnSpMkLst>
            <pc:docMk/>
            <pc:sldMk cId="1071478112" sldId="338"/>
            <ac:cxnSpMk id="63" creationId="{249052BF-E584-5555-53FE-74683E7712D6}"/>
          </ac:cxnSpMkLst>
        </pc:cxnChg>
        <pc:cxnChg chg="mod">
          <ac:chgData name="Yunus Emre Yavuz" userId="0c377b41ea0fda7e" providerId="LiveId" clId="{F682CE88-069A-4BFF-A2C2-2CF16E1A360C}" dt="2024-06-09T22:18:39.529" v="14157"/>
          <ac:cxnSpMkLst>
            <pc:docMk/>
            <pc:sldMk cId="1071478112" sldId="338"/>
            <ac:cxnSpMk id="64" creationId="{2FAD2545-AE09-7EE6-3815-14FE89E984F7}"/>
          </ac:cxnSpMkLst>
        </pc:cxnChg>
      </pc:sldChg>
      <pc:sldChg chg="addSp delSp modSp add del mod modTransition">
        <pc:chgData name="Yunus Emre Yavuz" userId="0c377b41ea0fda7e" providerId="LiveId" clId="{F682CE88-069A-4BFF-A2C2-2CF16E1A360C}" dt="2024-06-10T21:22:05.158" v="15036" actId="47"/>
        <pc:sldMkLst>
          <pc:docMk/>
          <pc:sldMk cId="3339228835" sldId="339"/>
        </pc:sldMkLst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2" creationId="{82C4F650-3331-082C-D05B-CCF95C43E574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6" creationId="{FA4E0E82-0071-A672-F591-CB32743B6D03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8" creationId="{274490C4-7549-12FD-2B74-4D262AF9E8B5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10" creationId="{5571306C-2F54-E876-EAB4-0A23995B7900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12" creationId="{B08C05A9-F874-11DA-5D48-DF4E66C05C2C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14" creationId="{150AB57D-E7E2-DD8C-F4EC-B08213FC53E0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15" creationId="{E33A406A-FCBC-AF8A-19FF-9568DC9311ED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16" creationId="{5BE0BEA6-DDB6-B53E-13DA-48F51A0EBDD7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18" creationId="{3E6E5DE3-67D9-EA89-7A0E-03C1D596F695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21" creationId="{5F521E90-4D15-4451-978D-CA0D665CAE76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23" creationId="{1502D54E-A295-8D3E-1E69-7237E9790559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24" creationId="{168860F3-0C8C-8CD3-BC43-5023EBC5AEBD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25" creationId="{43D38D3B-0CC2-CB56-3809-041A8CE57908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26" creationId="{32BBB270-C0DB-00AD-80C7-7FD136831725}"/>
          </ac:spMkLst>
        </pc:spChg>
        <pc:spChg chg="add del mod">
          <ac:chgData name="Yunus Emre Yavuz" userId="0c377b41ea0fda7e" providerId="LiveId" clId="{F682CE88-069A-4BFF-A2C2-2CF16E1A360C}" dt="2024-06-10T20:28:39.439" v="14949" actId="478"/>
          <ac:spMkLst>
            <pc:docMk/>
            <pc:sldMk cId="3339228835" sldId="339"/>
            <ac:spMk id="32" creationId="{05353122-191F-208E-28A7-D85AF15DE94A}"/>
          </ac:spMkLst>
        </pc:spChg>
        <pc:spChg chg="mod">
          <ac:chgData name="Yunus Emre Yavuz" userId="0c377b41ea0fda7e" providerId="LiveId" clId="{F682CE88-069A-4BFF-A2C2-2CF16E1A360C}" dt="2024-06-08T21:11:28.360" v="13005"/>
          <ac:spMkLst>
            <pc:docMk/>
            <pc:sldMk cId="3339228835" sldId="339"/>
            <ac:spMk id="33" creationId="{156C9BE8-A3B1-61B5-A203-C045EEC6D883}"/>
          </ac:spMkLst>
        </pc:spChg>
        <pc:spChg chg="mod">
          <ac:chgData name="Yunus Emre Yavuz" userId="0c377b41ea0fda7e" providerId="LiveId" clId="{F682CE88-069A-4BFF-A2C2-2CF16E1A360C}" dt="2024-06-08T21:11:28.360" v="13005"/>
          <ac:spMkLst>
            <pc:docMk/>
            <pc:sldMk cId="3339228835" sldId="339"/>
            <ac:spMk id="34" creationId="{826F1627-4CA0-9C3F-A2E1-B4580A33D731}"/>
          </ac:spMkLst>
        </pc:spChg>
        <pc:spChg chg="mod">
          <ac:chgData name="Yunus Emre Yavuz" userId="0c377b41ea0fda7e" providerId="LiveId" clId="{F682CE88-069A-4BFF-A2C2-2CF16E1A360C}" dt="2024-06-08T21:11:28.360" v="13005"/>
          <ac:spMkLst>
            <pc:docMk/>
            <pc:sldMk cId="3339228835" sldId="339"/>
            <ac:spMk id="35" creationId="{3B092CA1-A5B8-983B-72FF-BE4299E2920F}"/>
          </ac:spMkLst>
        </pc:spChg>
        <pc:spChg chg="mod">
          <ac:chgData name="Yunus Emre Yavuz" userId="0c377b41ea0fda7e" providerId="LiveId" clId="{F682CE88-069A-4BFF-A2C2-2CF16E1A360C}" dt="2024-06-08T21:11:28.360" v="13005"/>
          <ac:spMkLst>
            <pc:docMk/>
            <pc:sldMk cId="3339228835" sldId="339"/>
            <ac:spMk id="36" creationId="{2B18910B-F3BD-F5A0-8B96-B24D61975A99}"/>
          </ac:spMkLst>
        </pc:spChg>
        <pc:spChg chg="mod">
          <ac:chgData name="Yunus Emre Yavuz" userId="0c377b41ea0fda7e" providerId="LiveId" clId="{F682CE88-069A-4BFF-A2C2-2CF16E1A360C}" dt="2024-06-08T21:11:28.360" v="13005"/>
          <ac:spMkLst>
            <pc:docMk/>
            <pc:sldMk cId="3339228835" sldId="339"/>
            <ac:spMk id="37" creationId="{436DEAAB-75A5-1614-25B5-C838DAFB941B}"/>
          </ac:spMkLst>
        </pc:spChg>
        <pc:spChg chg="mod">
          <ac:chgData name="Yunus Emre Yavuz" userId="0c377b41ea0fda7e" providerId="LiveId" clId="{F682CE88-069A-4BFF-A2C2-2CF16E1A360C}" dt="2024-06-08T21:11:28.360" v="13005"/>
          <ac:spMkLst>
            <pc:docMk/>
            <pc:sldMk cId="3339228835" sldId="339"/>
            <ac:spMk id="38" creationId="{CFB1FB3E-85D8-158E-23B0-84F27251F3FD}"/>
          </ac:spMkLst>
        </pc:spChg>
        <pc:spChg chg="mod">
          <ac:chgData name="Yunus Emre Yavuz" userId="0c377b41ea0fda7e" providerId="LiveId" clId="{F682CE88-069A-4BFF-A2C2-2CF16E1A360C}" dt="2024-06-08T21:11:28.360" v="13005"/>
          <ac:spMkLst>
            <pc:docMk/>
            <pc:sldMk cId="3339228835" sldId="339"/>
            <ac:spMk id="39" creationId="{484B950C-9C07-3C1C-56E0-07E75D1ED922}"/>
          </ac:spMkLst>
        </pc:spChg>
        <pc:spChg chg="add del mod">
          <ac:chgData name="Yunus Emre Yavuz" userId="0c377b41ea0fda7e" providerId="LiveId" clId="{F682CE88-069A-4BFF-A2C2-2CF16E1A360C}" dt="2024-06-10T20:28:38.666" v="14946" actId="478"/>
          <ac:spMkLst>
            <pc:docMk/>
            <pc:sldMk cId="3339228835" sldId="339"/>
            <ac:spMk id="40" creationId="{C472C80F-AC0C-26AE-FDB1-E087C21B559B}"/>
          </ac:spMkLst>
        </pc:spChg>
        <pc:spChg chg="mod">
          <ac:chgData name="Yunus Emre Yavuz" userId="0c377b41ea0fda7e" providerId="LiveId" clId="{F682CE88-069A-4BFF-A2C2-2CF16E1A360C}" dt="2024-06-08T21:11:28.360" v="13005"/>
          <ac:spMkLst>
            <pc:docMk/>
            <pc:sldMk cId="3339228835" sldId="339"/>
            <ac:spMk id="41" creationId="{A6D1F640-1854-3F27-4D4C-B72DEBA98DED}"/>
          </ac:spMkLst>
        </pc:spChg>
        <pc:spChg chg="mod">
          <ac:chgData name="Yunus Emre Yavuz" userId="0c377b41ea0fda7e" providerId="LiveId" clId="{F682CE88-069A-4BFF-A2C2-2CF16E1A360C}" dt="2024-06-10T21:19:34.045" v="14964" actId="14100"/>
          <ac:spMkLst>
            <pc:docMk/>
            <pc:sldMk cId="3339228835" sldId="339"/>
            <ac:spMk id="47" creationId="{EA5DA07D-90E3-9173-E1F7-D62A65F2064D}"/>
          </ac:spMkLst>
        </pc:spChg>
        <pc:spChg chg="mod">
          <ac:chgData name="Yunus Emre Yavuz" userId="0c377b41ea0fda7e" providerId="LiveId" clId="{F682CE88-069A-4BFF-A2C2-2CF16E1A360C}" dt="2024-06-10T21:19:34.045" v="14964" actId="14100"/>
          <ac:spMkLst>
            <pc:docMk/>
            <pc:sldMk cId="3339228835" sldId="339"/>
            <ac:spMk id="49" creationId="{27984979-EA8C-D586-5599-F3612E7679E2}"/>
          </ac:spMkLst>
        </pc:spChg>
        <pc:spChg chg="mod">
          <ac:chgData name="Yunus Emre Yavuz" userId="0c377b41ea0fda7e" providerId="LiveId" clId="{F682CE88-069A-4BFF-A2C2-2CF16E1A360C}" dt="2024-06-10T21:19:34.045" v="14964" actId="14100"/>
          <ac:spMkLst>
            <pc:docMk/>
            <pc:sldMk cId="3339228835" sldId="339"/>
            <ac:spMk id="52" creationId="{BA14C40E-B128-BEFE-1231-502A64EA1547}"/>
          </ac:spMkLst>
        </pc:spChg>
        <pc:spChg chg="mod">
          <ac:chgData name="Yunus Emre Yavuz" userId="0c377b41ea0fda7e" providerId="LiveId" clId="{F682CE88-069A-4BFF-A2C2-2CF16E1A360C}" dt="2024-06-10T21:19:34.045" v="14964" actId="14100"/>
          <ac:spMkLst>
            <pc:docMk/>
            <pc:sldMk cId="3339228835" sldId="339"/>
            <ac:spMk id="54" creationId="{318A9B62-7C0F-EF26-1F49-46B399D236EF}"/>
          </ac:spMkLst>
        </pc:spChg>
        <pc:spChg chg="add del mod">
          <ac:chgData name="Yunus Emre Yavuz" userId="0c377b41ea0fda7e" providerId="LiveId" clId="{F682CE88-069A-4BFF-A2C2-2CF16E1A360C}" dt="2024-06-10T21:19:34.045" v="14964" actId="14100"/>
          <ac:spMkLst>
            <pc:docMk/>
            <pc:sldMk cId="3339228835" sldId="339"/>
            <ac:spMk id="60" creationId="{663B59ED-80AF-3467-34AE-A03DE8DA2E6C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71" creationId="{A8470635-567A-EC46-60EC-32909BC2B8D7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72" creationId="{663F8BF8-AB8B-088F-274D-924DAF86F56C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73" creationId="{2C17D1A8-7F27-E605-C220-06D98B4B7374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74" creationId="{4D429D92-632F-E0EB-B22A-BE8D0F927179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75" creationId="{11C82C7F-56B9-057F-AB17-2B4127018075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76" creationId="{71CF1A89-832C-38C7-D026-51F77DB8A458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77" creationId="{BB7C4092-0A26-BFBA-E46F-223E85281739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78" creationId="{FD727BF6-079F-5639-DBFE-6326ADDCD9EA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79" creationId="{345A05D5-AD21-AA1C-E909-DC818FAD8612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80" creationId="{0DDF718F-5EE0-0841-C200-42CF45BDF14A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81" creationId="{8DF0FD99-B22C-43BF-64AE-7B8D5A34A69E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82" creationId="{56F6CFCA-579A-7653-02CF-DF9B3CE79257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83" creationId="{AB8D4DFB-9155-7159-448F-76282E39DCA6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84" creationId="{F29A194A-41CF-2E59-889D-C010FBED024F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85" creationId="{BA9FBB28-0580-B151-D9BD-7D8AA9A69592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86" creationId="{2275593D-CD9C-3061-0698-25D65240AB92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87" creationId="{F2A74634-EAFA-2EC1-A76A-9DC8FD60FDCD}"/>
          </ac:spMkLst>
        </pc:spChg>
        <pc:spChg chg="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88" creationId="{8E476F80-F9BE-4F5C-6E95-3F08B5770846}"/>
          </ac:spMkLst>
        </pc:spChg>
        <pc:spChg chg="add mod">
          <ac:chgData name="Yunus Emre Yavuz" userId="0c377b41ea0fda7e" providerId="LiveId" clId="{F682CE88-069A-4BFF-A2C2-2CF16E1A360C}" dt="2024-06-09T22:18:56.615" v="14161"/>
          <ac:spMkLst>
            <pc:docMk/>
            <pc:sldMk cId="3339228835" sldId="339"/>
            <ac:spMk id="89" creationId="{22402F2D-915F-B462-E934-FCF13788BE9E}"/>
          </ac:spMkLst>
        </pc:spChg>
        <pc:spChg chg="del">
          <ac:chgData name="Yunus Emre Yavuz" userId="0c377b41ea0fda7e" providerId="LiveId" clId="{F682CE88-069A-4BFF-A2C2-2CF16E1A360C}" dt="2024-06-09T22:18:55.778" v="14160" actId="478"/>
          <ac:spMkLst>
            <pc:docMk/>
            <pc:sldMk cId="3339228835" sldId="339"/>
            <ac:spMk id="96" creationId="{8B64A8EB-B66C-94FD-F22B-8EEB551B85AC}"/>
          </ac:spMkLst>
        </pc:spChg>
        <pc:grpChg chg="add mod">
          <ac:chgData name="Yunus Emre Yavuz" userId="0c377b41ea0fda7e" providerId="LiveId" clId="{F682CE88-069A-4BFF-A2C2-2CF16E1A360C}" dt="2024-06-09T22:18:56.615" v="14161"/>
          <ac:grpSpMkLst>
            <pc:docMk/>
            <pc:sldMk cId="3339228835" sldId="339"/>
            <ac:grpSpMk id="3" creationId="{5751FEDE-5DC6-6EAA-915E-1907BE5780D0}"/>
          </ac:grpSpMkLst>
        </pc:grpChg>
        <pc:grpChg chg="del">
          <ac:chgData name="Yunus Emre Yavuz" userId="0c377b41ea0fda7e" providerId="LiveId" clId="{F682CE88-069A-4BFF-A2C2-2CF16E1A360C}" dt="2024-06-08T22:14:30.520" v="13441" actId="478"/>
          <ac:grpSpMkLst>
            <pc:docMk/>
            <pc:sldMk cId="3339228835" sldId="339"/>
            <ac:grpSpMk id="3" creationId="{C1F2846A-93E9-F727-683D-3F8B0D7AAD78}"/>
          </ac:grpSpMkLst>
        </pc:grpChg>
        <pc:grpChg chg="mod">
          <ac:chgData name="Yunus Emre Yavuz" userId="0c377b41ea0fda7e" providerId="LiveId" clId="{F682CE88-069A-4BFF-A2C2-2CF16E1A360C}" dt="2024-06-09T22:18:56.615" v="14161"/>
          <ac:grpSpMkLst>
            <pc:docMk/>
            <pc:sldMk cId="3339228835" sldId="339"/>
            <ac:grpSpMk id="5" creationId="{43BC83A9-A199-289B-777E-450D82C26E73}"/>
          </ac:grpSpMkLst>
        </pc:grpChg>
        <pc:grpChg chg="add mod">
          <ac:chgData name="Yunus Emre Yavuz" userId="0c377b41ea0fda7e" providerId="LiveId" clId="{F682CE88-069A-4BFF-A2C2-2CF16E1A360C}" dt="2024-06-10T21:11:44.884" v="14956" actId="1076"/>
          <ac:grpSpMkLst>
            <pc:docMk/>
            <pc:sldMk cId="3339228835" sldId="339"/>
            <ac:grpSpMk id="22" creationId="{CC44A1AD-36A2-19BA-614A-DDC9E03EE969}"/>
          </ac:grpSpMkLst>
        </pc:grpChg>
        <pc:grpChg chg="add del mod">
          <ac:chgData name="Yunus Emre Yavuz" userId="0c377b41ea0fda7e" providerId="LiveId" clId="{F682CE88-069A-4BFF-A2C2-2CF16E1A360C}" dt="2024-06-10T20:28:39.181" v="14948" actId="478"/>
          <ac:grpSpMkLst>
            <pc:docMk/>
            <pc:sldMk cId="3339228835" sldId="339"/>
            <ac:grpSpMk id="27" creationId="{0A36EF85-2CBC-BE51-9172-20FDDDBB9A89}"/>
          </ac:grpSpMkLst>
        </pc:grpChg>
        <pc:grpChg chg="mod">
          <ac:chgData name="Yunus Emre Yavuz" userId="0c377b41ea0fda7e" providerId="LiveId" clId="{F682CE88-069A-4BFF-A2C2-2CF16E1A360C}" dt="2024-06-08T21:11:28.360" v="13005"/>
          <ac:grpSpMkLst>
            <pc:docMk/>
            <pc:sldMk cId="3339228835" sldId="339"/>
            <ac:grpSpMk id="28" creationId="{1CBC8356-ED3B-015E-4996-8A2E1544A785}"/>
          </ac:grpSpMkLst>
        </pc:grpChg>
        <pc:grpChg chg="mod">
          <ac:chgData name="Yunus Emre Yavuz" userId="0c377b41ea0fda7e" providerId="LiveId" clId="{F682CE88-069A-4BFF-A2C2-2CF16E1A360C}" dt="2024-06-08T21:11:28.360" v="13005"/>
          <ac:grpSpMkLst>
            <pc:docMk/>
            <pc:sldMk cId="3339228835" sldId="339"/>
            <ac:grpSpMk id="29" creationId="{C46C58F0-0C91-FCC9-FB71-46D3DE3BA963}"/>
          </ac:grpSpMkLst>
        </pc:grpChg>
        <pc:grpChg chg="mod">
          <ac:chgData name="Yunus Emre Yavuz" userId="0c377b41ea0fda7e" providerId="LiveId" clId="{F682CE88-069A-4BFF-A2C2-2CF16E1A360C}" dt="2024-06-08T21:11:28.360" v="13005"/>
          <ac:grpSpMkLst>
            <pc:docMk/>
            <pc:sldMk cId="3339228835" sldId="339"/>
            <ac:grpSpMk id="30" creationId="{F79F715C-6238-6095-D1BD-25E4D6C2ADB6}"/>
          </ac:grpSpMkLst>
        </pc:grpChg>
        <pc:grpChg chg="mod">
          <ac:chgData name="Yunus Emre Yavuz" userId="0c377b41ea0fda7e" providerId="LiveId" clId="{F682CE88-069A-4BFF-A2C2-2CF16E1A360C}" dt="2024-06-08T21:11:28.360" v="13005"/>
          <ac:grpSpMkLst>
            <pc:docMk/>
            <pc:sldMk cId="3339228835" sldId="339"/>
            <ac:grpSpMk id="31" creationId="{A52F0D39-FB10-A735-3BEA-3BCF162C5345}"/>
          </ac:grpSpMkLst>
        </pc:grpChg>
        <pc:grpChg chg="mod modVis">
          <ac:chgData name="Yunus Emre Yavuz" userId="0c377b41ea0fda7e" providerId="LiveId" clId="{F682CE88-069A-4BFF-A2C2-2CF16E1A360C}" dt="2024-06-08T21:11:21.860" v="13003" actId="14430"/>
          <ac:grpSpMkLst>
            <pc:docMk/>
            <pc:sldMk cId="3339228835" sldId="339"/>
            <ac:grpSpMk id="42" creationId="{838A5928-4CB1-34B3-A701-8C003F6339F9}"/>
          </ac:grpSpMkLst>
        </pc:grpChg>
        <pc:grpChg chg="mod modVis">
          <ac:chgData name="Yunus Emre Yavuz" userId="0c377b41ea0fda7e" providerId="LiveId" clId="{F682CE88-069A-4BFF-A2C2-2CF16E1A360C}" dt="2024-06-08T21:11:26.091" v="13004" actId="14430"/>
          <ac:grpSpMkLst>
            <pc:docMk/>
            <pc:sldMk cId="3339228835" sldId="339"/>
            <ac:grpSpMk id="56" creationId="{878B0D9C-3F57-56B1-5B2D-82CE6C8B4410}"/>
          </ac:grpSpMkLst>
        </pc:grpChg>
        <pc:grpChg chg="mod">
          <ac:chgData name="Yunus Emre Yavuz" userId="0c377b41ea0fda7e" providerId="LiveId" clId="{F682CE88-069A-4BFF-A2C2-2CF16E1A360C}" dt="2024-06-09T22:18:56.615" v="14161"/>
          <ac:grpSpMkLst>
            <pc:docMk/>
            <pc:sldMk cId="3339228835" sldId="339"/>
            <ac:grpSpMk id="65" creationId="{B77986DE-7EBA-176E-9F0C-FEE4EB056C5C}"/>
          </ac:grpSpMkLst>
        </pc:grpChg>
        <pc:grpChg chg="mod">
          <ac:chgData name="Yunus Emre Yavuz" userId="0c377b41ea0fda7e" providerId="LiveId" clId="{F682CE88-069A-4BFF-A2C2-2CF16E1A360C}" dt="2024-06-09T22:18:56.615" v="14161"/>
          <ac:grpSpMkLst>
            <pc:docMk/>
            <pc:sldMk cId="3339228835" sldId="339"/>
            <ac:grpSpMk id="66" creationId="{F349975D-2CF0-174A-9B2A-EA33EDFA883E}"/>
          </ac:grpSpMkLst>
        </pc:grpChg>
        <pc:grpChg chg="mod">
          <ac:chgData name="Yunus Emre Yavuz" userId="0c377b41ea0fda7e" providerId="LiveId" clId="{F682CE88-069A-4BFF-A2C2-2CF16E1A360C}" dt="2024-06-09T22:18:56.615" v="14161"/>
          <ac:grpSpMkLst>
            <pc:docMk/>
            <pc:sldMk cId="3339228835" sldId="339"/>
            <ac:grpSpMk id="67" creationId="{B1A3BB4C-AB3C-3C5D-8FA6-57D6CCA356F1}"/>
          </ac:grpSpMkLst>
        </pc:grpChg>
        <pc:grpChg chg="mod">
          <ac:chgData name="Yunus Emre Yavuz" userId="0c377b41ea0fda7e" providerId="LiveId" clId="{F682CE88-069A-4BFF-A2C2-2CF16E1A360C}" dt="2024-06-09T22:18:56.615" v="14161"/>
          <ac:grpSpMkLst>
            <pc:docMk/>
            <pc:sldMk cId="3339228835" sldId="339"/>
            <ac:grpSpMk id="68" creationId="{575D6EEA-C97D-5CDC-E1E8-14E0DFE4F712}"/>
          </ac:grpSpMkLst>
        </pc:grpChg>
        <pc:grpChg chg="mod">
          <ac:chgData name="Yunus Emre Yavuz" userId="0c377b41ea0fda7e" providerId="LiveId" clId="{F682CE88-069A-4BFF-A2C2-2CF16E1A360C}" dt="2024-06-09T22:18:56.615" v="14161"/>
          <ac:grpSpMkLst>
            <pc:docMk/>
            <pc:sldMk cId="3339228835" sldId="339"/>
            <ac:grpSpMk id="69" creationId="{F9D9B4D3-285C-67C0-356E-A13663DC9B57}"/>
          </ac:grpSpMkLst>
        </pc:grpChg>
        <pc:grpChg chg="mod">
          <ac:chgData name="Yunus Emre Yavuz" userId="0c377b41ea0fda7e" providerId="LiveId" clId="{F682CE88-069A-4BFF-A2C2-2CF16E1A360C}" dt="2024-06-09T22:18:56.615" v="14161"/>
          <ac:grpSpMkLst>
            <pc:docMk/>
            <pc:sldMk cId="3339228835" sldId="339"/>
            <ac:grpSpMk id="70" creationId="{8DCA35E9-220E-7F02-2A16-37C601C69BA5}"/>
          </ac:grpSpMkLst>
        </pc:grpChg>
        <pc:picChg chg="mod">
          <ac:chgData name="Yunus Emre Yavuz" userId="0c377b41ea0fda7e" providerId="LiveId" clId="{F682CE88-069A-4BFF-A2C2-2CF16E1A360C}" dt="2024-06-10T21:19:34.045" v="14964" actId="14100"/>
          <ac:picMkLst>
            <pc:docMk/>
            <pc:sldMk cId="3339228835" sldId="339"/>
            <ac:picMk id="48" creationId="{0FA069ED-FB3D-E7D1-F475-757180F88693}"/>
          </ac:picMkLst>
        </pc:picChg>
        <pc:picChg chg="mod">
          <ac:chgData name="Yunus Emre Yavuz" userId="0c377b41ea0fda7e" providerId="LiveId" clId="{F682CE88-069A-4BFF-A2C2-2CF16E1A360C}" dt="2024-06-10T21:19:34.045" v="14964" actId="14100"/>
          <ac:picMkLst>
            <pc:docMk/>
            <pc:sldMk cId="3339228835" sldId="339"/>
            <ac:picMk id="50" creationId="{2C2269D6-183E-3E2A-A5E0-6E73D240C3EC}"/>
          </ac:picMkLst>
        </pc:picChg>
        <pc:picChg chg="mod">
          <ac:chgData name="Yunus Emre Yavuz" userId="0c377b41ea0fda7e" providerId="LiveId" clId="{F682CE88-069A-4BFF-A2C2-2CF16E1A360C}" dt="2024-06-08T21:11:44.291" v="13010" actId="1076"/>
          <ac:picMkLst>
            <pc:docMk/>
            <pc:sldMk cId="3339228835" sldId="339"/>
            <ac:picMk id="51" creationId="{85D7D12C-221E-F3D9-15EB-B2060DF73750}"/>
          </ac:picMkLst>
        </pc:picChg>
        <pc:picChg chg="mod">
          <ac:chgData name="Yunus Emre Yavuz" userId="0c377b41ea0fda7e" providerId="LiveId" clId="{F682CE88-069A-4BFF-A2C2-2CF16E1A360C}" dt="2024-06-10T21:19:34.045" v="14964" actId="14100"/>
          <ac:picMkLst>
            <pc:docMk/>
            <pc:sldMk cId="3339228835" sldId="339"/>
            <ac:picMk id="53" creationId="{5CEB3D99-6BE0-CE85-9C8A-4B82BDDDD692}"/>
          </ac:picMkLst>
        </pc:picChg>
        <pc:picChg chg="mod">
          <ac:chgData name="Yunus Emre Yavuz" userId="0c377b41ea0fda7e" providerId="LiveId" clId="{F682CE88-069A-4BFF-A2C2-2CF16E1A360C}" dt="2024-06-10T21:19:34.045" v="14964" actId="14100"/>
          <ac:picMkLst>
            <pc:docMk/>
            <pc:sldMk cId="3339228835" sldId="339"/>
            <ac:picMk id="55" creationId="{DBD427A7-E1C1-88D2-4A80-6242239E3654}"/>
          </ac:picMkLst>
        </pc:picChg>
        <pc:picChg chg="add del mod">
          <ac:chgData name="Yunus Emre Yavuz" userId="0c377b41ea0fda7e" providerId="LiveId" clId="{F682CE88-069A-4BFF-A2C2-2CF16E1A360C}" dt="2024-06-10T21:19:34.045" v="14964" actId="14100"/>
          <ac:picMkLst>
            <pc:docMk/>
            <pc:sldMk cId="3339228835" sldId="339"/>
            <ac:picMk id="61" creationId="{7CE7F57E-B1C0-069F-09BB-B06BE4DBEE6F}"/>
          </ac:picMkLst>
        </pc:picChg>
        <pc:picChg chg="del">
          <ac:chgData name="Yunus Emre Yavuz" userId="0c377b41ea0fda7e" providerId="LiveId" clId="{F682CE88-069A-4BFF-A2C2-2CF16E1A360C}" dt="2024-06-08T22:14:31.004" v="13442" actId="478"/>
          <ac:picMkLst>
            <pc:docMk/>
            <pc:sldMk cId="3339228835" sldId="339"/>
            <ac:picMk id="81" creationId="{53647C11-8A86-DDA8-8451-A810D72F333D}"/>
          </ac:picMkLst>
        </pc:picChg>
        <pc:picChg chg="del">
          <ac:chgData name="Yunus Emre Yavuz" userId="0c377b41ea0fda7e" providerId="LiveId" clId="{F682CE88-069A-4BFF-A2C2-2CF16E1A360C}" dt="2024-06-08T22:14:31.415" v="13443" actId="478"/>
          <ac:picMkLst>
            <pc:docMk/>
            <pc:sldMk cId="3339228835" sldId="339"/>
            <ac:picMk id="86" creationId="{66A27DF0-6D26-78CC-3B6E-329F5F604909}"/>
          </ac:picMkLst>
        </pc:picChg>
        <pc:cxnChg chg="del">
          <ac:chgData name="Yunus Emre Yavuz" userId="0c377b41ea0fda7e" providerId="LiveId" clId="{F682CE88-069A-4BFF-A2C2-2CF16E1A360C}" dt="2024-06-09T22:18:55.778" v="14160" actId="478"/>
          <ac:cxnSpMkLst>
            <pc:docMk/>
            <pc:sldMk cId="3339228835" sldId="339"/>
            <ac:cxnSpMk id="4" creationId="{A90D4011-6568-3BC3-30A3-6BA83CA7D7EE}"/>
          </ac:cxnSpMkLst>
        </pc:cxnChg>
        <pc:cxnChg chg="mod">
          <ac:chgData name="Yunus Emre Yavuz" userId="0c377b41ea0fda7e" providerId="LiveId" clId="{F682CE88-069A-4BFF-A2C2-2CF16E1A360C}" dt="2024-06-09T22:18:56.615" v="14161"/>
          <ac:cxnSpMkLst>
            <pc:docMk/>
            <pc:sldMk cId="3339228835" sldId="339"/>
            <ac:cxnSpMk id="7" creationId="{AE7F38CC-86AB-99F1-ABEC-3FAC64FC9C88}"/>
          </ac:cxnSpMkLst>
        </pc:cxnChg>
        <pc:cxnChg chg="mod">
          <ac:chgData name="Yunus Emre Yavuz" userId="0c377b41ea0fda7e" providerId="LiveId" clId="{F682CE88-069A-4BFF-A2C2-2CF16E1A360C}" dt="2024-06-09T22:18:56.615" v="14161"/>
          <ac:cxnSpMkLst>
            <pc:docMk/>
            <pc:sldMk cId="3339228835" sldId="339"/>
            <ac:cxnSpMk id="9" creationId="{80FBB600-4AA0-00F2-3B67-EF4E9C02F35F}"/>
          </ac:cxnSpMkLst>
        </pc:cxnChg>
        <pc:cxnChg chg="del">
          <ac:chgData name="Yunus Emre Yavuz" userId="0c377b41ea0fda7e" providerId="LiveId" clId="{F682CE88-069A-4BFF-A2C2-2CF16E1A360C}" dt="2024-06-09T22:18:55.778" v="14160" actId="478"/>
          <ac:cxnSpMkLst>
            <pc:docMk/>
            <pc:sldMk cId="3339228835" sldId="339"/>
            <ac:cxnSpMk id="11" creationId="{40248962-E35C-5AB7-6C37-6C2A202CFEF9}"/>
          </ac:cxnSpMkLst>
        </pc:cxnChg>
        <pc:cxnChg chg="del">
          <ac:chgData name="Yunus Emre Yavuz" userId="0c377b41ea0fda7e" providerId="LiveId" clId="{F682CE88-069A-4BFF-A2C2-2CF16E1A360C}" dt="2024-06-09T22:18:55.778" v="14160" actId="478"/>
          <ac:cxnSpMkLst>
            <pc:docMk/>
            <pc:sldMk cId="3339228835" sldId="339"/>
            <ac:cxnSpMk id="13" creationId="{0BC02696-1B42-0501-CA44-0D258022AAB5}"/>
          </ac:cxnSpMkLst>
        </pc:cxnChg>
        <pc:cxnChg chg="del">
          <ac:chgData name="Yunus Emre Yavuz" userId="0c377b41ea0fda7e" providerId="LiveId" clId="{F682CE88-069A-4BFF-A2C2-2CF16E1A360C}" dt="2024-06-09T22:18:55.778" v="14160" actId="478"/>
          <ac:cxnSpMkLst>
            <pc:docMk/>
            <pc:sldMk cId="3339228835" sldId="339"/>
            <ac:cxnSpMk id="17" creationId="{6CB7F71A-DB45-D1B4-7F65-558436F4CD18}"/>
          </ac:cxnSpMkLst>
        </pc:cxnChg>
        <pc:cxnChg chg="del">
          <ac:chgData name="Yunus Emre Yavuz" userId="0c377b41ea0fda7e" providerId="LiveId" clId="{F682CE88-069A-4BFF-A2C2-2CF16E1A360C}" dt="2024-06-09T22:18:55.778" v="14160" actId="478"/>
          <ac:cxnSpMkLst>
            <pc:docMk/>
            <pc:sldMk cId="3339228835" sldId="339"/>
            <ac:cxnSpMk id="19" creationId="{61BF4C98-8B78-D56A-9438-4F4C7EFACD33}"/>
          </ac:cxnSpMkLst>
        </pc:cxnChg>
        <pc:cxnChg chg="del">
          <ac:chgData name="Yunus Emre Yavuz" userId="0c377b41ea0fda7e" providerId="LiveId" clId="{F682CE88-069A-4BFF-A2C2-2CF16E1A360C}" dt="2024-06-09T22:18:55.778" v="14160" actId="478"/>
          <ac:cxnSpMkLst>
            <pc:docMk/>
            <pc:sldMk cId="3339228835" sldId="339"/>
            <ac:cxnSpMk id="20" creationId="{3D3978D4-27EE-6D9B-5CBD-BBBD1776F7F8}"/>
          </ac:cxnSpMkLst>
        </pc:cxnChg>
        <pc:cxnChg chg="mod">
          <ac:chgData name="Yunus Emre Yavuz" userId="0c377b41ea0fda7e" providerId="LiveId" clId="{F682CE88-069A-4BFF-A2C2-2CF16E1A360C}" dt="2024-06-09T22:18:56.615" v="14161"/>
          <ac:cxnSpMkLst>
            <pc:docMk/>
            <pc:sldMk cId="3339228835" sldId="339"/>
            <ac:cxnSpMk id="62" creationId="{CF012192-1403-1DEE-AC75-C19A62AB76E5}"/>
          </ac:cxnSpMkLst>
        </pc:cxnChg>
        <pc:cxnChg chg="mod">
          <ac:chgData name="Yunus Emre Yavuz" userId="0c377b41ea0fda7e" providerId="LiveId" clId="{F682CE88-069A-4BFF-A2C2-2CF16E1A360C}" dt="2024-06-09T22:18:56.615" v="14161"/>
          <ac:cxnSpMkLst>
            <pc:docMk/>
            <pc:sldMk cId="3339228835" sldId="339"/>
            <ac:cxnSpMk id="63" creationId="{F2ED3E44-3ADD-BCF1-1AD2-7DBFF283B4E3}"/>
          </ac:cxnSpMkLst>
        </pc:cxnChg>
        <pc:cxnChg chg="mod">
          <ac:chgData name="Yunus Emre Yavuz" userId="0c377b41ea0fda7e" providerId="LiveId" clId="{F682CE88-069A-4BFF-A2C2-2CF16E1A360C}" dt="2024-06-09T22:18:56.615" v="14161"/>
          <ac:cxnSpMkLst>
            <pc:docMk/>
            <pc:sldMk cId="3339228835" sldId="339"/>
            <ac:cxnSpMk id="64" creationId="{E90D002E-946A-EE01-497B-9C4DA3B8C8EB}"/>
          </ac:cxnSpMkLst>
        </pc:cxnChg>
      </pc:sldChg>
      <pc:sldChg chg="addSp delSp modSp add del mod">
        <pc:chgData name="Yunus Emre Yavuz" userId="0c377b41ea0fda7e" providerId="LiveId" clId="{F682CE88-069A-4BFF-A2C2-2CF16E1A360C}" dt="2024-06-08T21:21:36.499" v="13093" actId="2696"/>
        <pc:sldMkLst>
          <pc:docMk/>
          <pc:sldMk cId="353943869" sldId="340"/>
        </pc:sldMkLst>
        <pc:spChg chg="mod">
          <ac:chgData name="Yunus Emre Yavuz" userId="0c377b41ea0fda7e" providerId="LiveId" clId="{F682CE88-069A-4BFF-A2C2-2CF16E1A360C}" dt="2024-06-08T21:20:16.819" v="13086" actId="1076"/>
          <ac:spMkLst>
            <pc:docMk/>
            <pc:sldMk cId="353943869" sldId="340"/>
            <ac:spMk id="5" creationId="{9799F08F-25D6-CFCB-58C8-559278F47BF7}"/>
          </ac:spMkLst>
        </pc:spChg>
        <pc:grpChg chg="topLvl">
          <ac:chgData name="Yunus Emre Yavuz" userId="0c377b41ea0fda7e" providerId="LiveId" clId="{F682CE88-069A-4BFF-A2C2-2CF16E1A360C}" dt="2024-06-08T21:20:12.590" v="13085" actId="478"/>
          <ac:grpSpMkLst>
            <pc:docMk/>
            <pc:sldMk cId="353943869" sldId="340"/>
            <ac:grpSpMk id="3" creationId="{2862AD86-3811-75E9-D188-51811CFC158C}"/>
          </ac:grpSpMkLst>
        </pc:grpChg>
        <pc:grpChg chg="add del mod ord">
          <ac:chgData name="Yunus Emre Yavuz" userId="0c377b41ea0fda7e" providerId="LiveId" clId="{F682CE88-069A-4BFF-A2C2-2CF16E1A360C}" dt="2024-06-08T21:20:12.590" v="13085" actId="478"/>
          <ac:grpSpMkLst>
            <pc:docMk/>
            <pc:sldMk cId="353943869" sldId="340"/>
            <ac:grpSpMk id="65" creationId="{B9F124C9-CEAB-C8E9-3582-61D410BB3632}"/>
          </ac:grpSpMkLst>
        </pc:grpChg>
        <pc:picChg chg="del">
          <ac:chgData name="Yunus Emre Yavuz" userId="0c377b41ea0fda7e" providerId="LiveId" clId="{F682CE88-069A-4BFF-A2C2-2CF16E1A360C}" dt="2024-06-08T21:20:09.621" v="13082" actId="478"/>
          <ac:picMkLst>
            <pc:docMk/>
            <pc:sldMk cId="353943869" sldId="340"/>
            <ac:picMk id="58" creationId="{279B742B-DA2F-B399-9308-4F6AC7E83C68}"/>
          </ac:picMkLst>
        </pc:picChg>
        <pc:picChg chg="del topLvl">
          <ac:chgData name="Yunus Emre Yavuz" userId="0c377b41ea0fda7e" providerId="LiveId" clId="{F682CE88-069A-4BFF-A2C2-2CF16E1A360C}" dt="2024-06-08T21:20:12.590" v="13085" actId="478"/>
          <ac:picMkLst>
            <pc:docMk/>
            <pc:sldMk cId="353943869" sldId="340"/>
            <ac:picMk id="60" creationId="{AAB65E77-1810-F03C-B07C-CF1A36B1693E}"/>
          </ac:picMkLst>
        </pc:picChg>
      </pc:sldChg>
      <pc:sldChg chg="addSp delSp modSp add mod ord modAnim">
        <pc:chgData name="Yunus Emre Yavuz" userId="0c377b41ea0fda7e" providerId="LiveId" clId="{F682CE88-069A-4BFF-A2C2-2CF16E1A360C}" dt="2024-06-22T20:34:50.137" v="20422"/>
        <pc:sldMkLst>
          <pc:docMk/>
          <pc:sldMk cId="2924650187" sldId="340"/>
        </pc:sldMkLst>
        <pc:spChg chg="del">
          <ac:chgData name="Yunus Emre Yavuz" userId="0c377b41ea0fda7e" providerId="LiveId" clId="{F682CE88-069A-4BFF-A2C2-2CF16E1A360C}" dt="2024-06-08T21:31:36.458" v="13254" actId="478"/>
          <ac:spMkLst>
            <pc:docMk/>
            <pc:sldMk cId="2924650187" sldId="340"/>
            <ac:spMk id="2" creationId="{AD02F651-254A-232C-AF6A-3DD1401CD0EB}"/>
          </ac:spMkLst>
        </pc:spChg>
        <pc:spChg chg="del mod">
          <ac:chgData name="Yunus Emre Yavuz" userId="0c377b41ea0fda7e" providerId="LiveId" clId="{F682CE88-069A-4BFF-A2C2-2CF16E1A360C}" dt="2024-06-08T21:31:33.383" v="13253" actId="478"/>
          <ac:spMkLst>
            <pc:docMk/>
            <pc:sldMk cId="2924650187" sldId="340"/>
            <ac:spMk id="4" creationId="{5E64CE5F-F60D-73AB-19BE-369982747388}"/>
          </ac:spMkLst>
        </pc:spChg>
        <pc:spChg chg="mod topLvl">
          <ac:chgData name="Yunus Emre Yavuz" userId="0c377b41ea0fda7e" providerId="LiveId" clId="{F682CE88-069A-4BFF-A2C2-2CF16E1A360C}" dt="2024-06-08T22:09:17.027" v="13418" actId="165"/>
          <ac:spMkLst>
            <pc:docMk/>
            <pc:sldMk cId="2924650187" sldId="340"/>
            <ac:spMk id="5" creationId="{9799F08F-25D6-CFCB-58C8-559278F47BF7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7" creationId="{B8577E68-716A-44E3-B952-A278909EF2BC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8" creationId="{6816421F-315A-3D6A-B63F-862610A67791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9" creationId="{A6E0C01D-CC53-8FA2-5F78-79EDBB805AA2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10" creationId="{39641499-B038-BE2E-EFC7-E9896A9A92C9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14" creationId="{D011E536-EF39-5EA0-63D0-D29313ED1665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16" creationId="{AD1D3C78-B84E-51FB-A989-914B10570BF7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17" creationId="{77BA9D55-ECB5-AEFC-3A77-324104457023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18" creationId="{2BAE0349-15B1-6923-FA81-750971D276E5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19" creationId="{EEBEEE19-5B76-C278-0780-8691D72F5D80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20" creationId="{E8626398-4707-4958-F1BF-9E3F672A1B25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21" creationId="{5D75FA37-CF12-BB3B-DF0C-1E80E9C4FF96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22" creationId="{0A0E9510-88C7-C191-D56A-5AB3E5A9640E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23" creationId="{5B88186B-187E-B733-242F-AD92864E64D0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24" creationId="{7AAB2E98-95B3-BE26-E391-9FCD58BA9AB8}"/>
          </ac:spMkLst>
        </pc:spChg>
        <pc:spChg chg="mod">
          <ac:chgData name="Yunus Emre Yavuz" userId="0c377b41ea0fda7e" providerId="LiveId" clId="{F682CE88-069A-4BFF-A2C2-2CF16E1A360C}" dt="2024-06-08T21:21:41.362" v="13095"/>
          <ac:spMkLst>
            <pc:docMk/>
            <pc:sldMk cId="2924650187" sldId="340"/>
            <ac:spMk id="31" creationId="{AA5D33B9-A0F0-438E-C18F-9C2037A04433}"/>
          </ac:spMkLst>
        </pc:spChg>
        <pc:spChg chg="mod">
          <ac:chgData name="Yunus Emre Yavuz" userId="0c377b41ea0fda7e" providerId="LiveId" clId="{F682CE88-069A-4BFF-A2C2-2CF16E1A360C}" dt="2024-06-08T21:21:41.362" v="13095"/>
          <ac:spMkLst>
            <pc:docMk/>
            <pc:sldMk cId="2924650187" sldId="340"/>
            <ac:spMk id="32" creationId="{D449A338-5CA6-FCEA-8887-C6B28552E22F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36" creationId="{25218210-F8D8-7CCE-6025-3BAF74CBCA9A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37" creationId="{BBEBA281-52E5-6221-530C-48065598ABD7}"/>
          </ac:spMkLst>
        </pc:spChg>
        <pc:spChg chg="add del mod">
          <ac:chgData name="Yunus Emre Yavuz" userId="0c377b41ea0fda7e" providerId="LiveId" clId="{F682CE88-069A-4BFF-A2C2-2CF16E1A360C}" dt="2024-06-08T21:31:37.620" v="13255" actId="478"/>
          <ac:spMkLst>
            <pc:docMk/>
            <pc:sldMk cId="2924650187" sldId="340"/>
            <ac:spMk id="37" creationId="{D314AD2A-153B-69CF-B8CB-8C2929F63362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38" creationId="{B599C648-FB7E-C40D-7D08-AFC19D8D7647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39" creationId="{B9A9F1DD-6C57-AFA3-5E91-BDF93240CAD5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40" creationId="{52012F3F-BC45-C973-ED1E-C5793A67AA59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41" creationId="{35D349DC-1DE2-2F30-A4B9-7BD3CCAC83B3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42" creationId="{61730DCE-0E9B-DCA4-40B2-ED4B69E2E252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43" creationId="{2B5F15BD-56D1-D0C2-6CA5-C340BE112B7E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44" creationId="{D7C351FA-B793-B043-77F9-78D4EFD42B50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45" creationId="{3238CB1F-0628-8DC3-3DF6-ED8107ABF785}"/>
          </ac:spMkLst>
        </pc:spChg>
        <pc:spChg chg="mod">
          <ac:chgData name="Yunus Emre Yavuz" userId="0c377b41ea0fda7e" providerId="LiveId" clId="{F682CE88-069A-4BFF-A2C2-2CF16E1A360C}" dt="2024-06-22T20:34:50.137" v="20422"/>
          <ac:spMkLst>
            <pc:docMk/>
            <pc:sldMk cId="2924650187" sldId="340"/>
            <ac:spMk id="46" creationId="{499EC20C-897E-E066-F50F-6C77E9FEB910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47" creationId="{1FD50438-7136-DD97-3C20-1900C23AE50B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48" creationId="{39611AC2-6293-1DFB-36DF-235C72FD87DE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49" creationId="{2AA2E33F-BCDB-E4A4-6FB0-0421145B6558}"/>
          </ac:spMkLst>
        </pc:spChg>
        <pc:spChg chg="del">
          <ac:chgData name="Yunus Emre Yavuz" userId="0c377b41ea0fda7e" providerId="LiveId" clId="{F682CE88-069A-4BFF-A2C2-2CF16E1A360C}" dt="2024-06-09T22:18:19.298" v="14145" actId="478"/>
          <ac:spMkLst>
            <pc:docMk/>
            <pc:sldMk cId="2924650187" sldId="340"/>
            <ac:spMk id="52" creationId="{422EC96F-34D8-A41A-076D-D876C0104F27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53" creationId="{A449A5D2-1792-DDBB-36B2-1F760C7D16BF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54" creationId="{7E437254-3374-6C51-D665-83C348D68804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55" creationId="{49E107E0-103F-E1BE-CDB5-6A205F36BEA3}"/>
          </ac:spMkLst>
        </pc:spChg>
        <pc:spChg chg="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56" creationId="{D6CAF370-C124-B91E-A5C8-D8A2161DA6D4}"/>
          </ac:spMkLst>
        </pc:spChg>
        <pc:spChg chg="add mod">
          <ac:chgData name="Yunus Emre Yavuz" userId="0c377b41ea0fda7e" providerId="LiveId" clId="{F682CE88-069A-4BFF-A2C2-2CF16E1A360C}" dt="2024-06-09T22:18:20.234" v="14146"/>
          <ac:spMkLst>
            <pc:docMk/>
            <pc:sldMk cId="2924650187" sldId="340"/>
            <ac:spMk id="57" creationId="{8429D498-74BA-5F40-522F-DA542FB2BF6C}"/>
          </ac:spMkLst>
        </pc:spChg>
        <pc:grpChg chg="add mod">
          <ac:chgData name="Yunus Emre Yavuz" userId="0c377b41ea0fda7e" providerId="LiveId" clId="{F682CE88-069A-4BFF-A2C2-2CF16E1A360C}" dt="2024-06-09T22:18:20.234" v="14146"/>
          <ac:grpSpMkLst>
            <pc:docMk/>
            <pc:sldMk cId="2924650187" sldId="340"/>
            <ac:grpSpMk id="2" creationId="{45082E7F-9EE2-D497-7367-F2463536AE01}"/>
          </ac:grpSpMkLst>
        </pc:grpChg>
        <pc:grpChg chg="del mod topLvl">
          <ac:chgData name="Yunus Emre Yavuz" userId="0c377b41ea0fda7e" providerId="LiveId" clId="{F682CE88-069A-4BFF-A2C2-2CF16E1A360C}" dt="2024-06-08T21:31:33.383" v="13253" actId="478"/>
          <ac:grpSpMkLst>
            <pc:docMk/>
            <pc:sldMk cId="2924650187" sldId="340"/>
            <ac:grpSpMk id="3" creationId="{2862AD86-3811-75E9-D188-51811CFC158C}"/>
          </ac:grpSpMkLst>
        </pc:grpChg>
        <pc:grpChg chg="mod">
          <ac:chgData name="Yunus Emre Yavuz" userId="0c377b41ea0fda7e" providerId="LiveId" clId="{F682CE88-069A-4BFF-A2C2-2CF16E1A360C}" dt="2024-06-09T22:18:20.234" v="14146"/>
          <ac:grpSpMkLst>
            <pc:docMk/>
            <pc:sldMk cId="2924650187" sldId="340"/>
            <ac:grpSpMk id="3" creationId="{532B32E0-4546-4A1B-6178-72F009D24A13}"/>
          </ac:grpSpMkLst>
        </pc:grpChg>
        <pc:grpChg chg="add mod">
          <ac:chgData name="Yunus Emre Yavuz" userId="0c377b41ea0fda7e" providerId="LiveId" clId="{F682CE88-069A-4BFF-A2C2-2CF16E1A360C}" dt="2024-06-08T21:21:41.362" v="13095"/>
          <ac:grpSpMkLst>
            <pc:docMk/>
            <pc:sldMk cId="2924650187" sldId="340"/>
            <ac:grpSpMk id="6" creationId="{952264B2-ABC1-727D-3A4C-4EC003E2DFE6}"/>
          </ac:grpSpMkLst>
        </pc:grpChg>
        <pc:grpChg chg="mod">
          <ac:chgData name="Yunus Emre Yavuz" userId="0c377b41ea0fda7e" providerId="LiveId" clId="{F682CE88-069A-4BFF-A2C2-2CF16E1A360C}" dt="2024-06-08T21:21:41.362" v="13095"/>
          <ac:grpSpMkLst>
            <pc:docMk/>
            <pc:sldMk cId="2924650187" sldId="340"/>
            <ac:grpSpMk id="15" creationId="{49D3F3C9-DC20-BFA7-BAA2-93634B9C4378}"/>
          </ac:grpSpMkLst>
        </pc:grpChg>
        <pc:grpChg chg="mod">
          <ac:chgData name="Yunus Emre Yavuz" userId="0c377b41ea0fda7e" providerId="LiveId" clId="{F682CE88-069A-4BFF-A2C2-2CF16E1A360C}" dt="2024-06-09T22:18:20.234" v="14146"/>
          <ac:grpSpMkLst>
            <pc:docMk/>
            <pc:sldMk cId="2924650187" sldId="340"/>
            <ac:grpSpMk id="15" creationId="{B26798D2-F24C-8E65-18A2-12BE5E1F61AF}"/>
          </ac:grpSpMkLst>
        </pc:grpChg>
        <pc:grpChg chg="mod">
          <ac:chgData name="Yunus Emre Yavuz" userId="0c377b41ea0fda7e" providerId="LiveId" clId="{F682CE88-069A-4BFF-A2C2-2CF16E1A360C}" dt="2024-06-09T22:18:20.234" v="14146"/>
          <ac:grpSpMkLst>
            <pc:docMk/>
            <pc:sldMk cId="2924650187" sldId="340"/>
            <ac:grpSpMk id="29" creationId="{B2889BE5-4B9E-9DAD-3008-633E77BE8209}"/>
          </ac:grpSpMkLst>
        </pc:grpChg>
        <pc:grpChg chg="mod">
          <ac:chgData name="Yunus Emre Yavuz" userId="0c377b41ea0fda7e" providerId="LiveId" clId="{F682CE88-069A-4BFF-A2C2-2CF16E1A360C}" dt="2024-06-09T22:18:20.234" v="14146"/>
          <ac:grpSpMkLst>
            <pc:docMk/>
            <pc:sldMk cId="2924650187" sldId="340"/>
            <ac:grpSpMk id="30" creationId="{32C9DC59-F3E9-EEF2-2562-F1BFBF809BFA}"/>
          </ac:grpSpMkLst>
        </pc:grpChg>
        <pc:grpChg chg="mod">
          <ac:chgData name="Yunus Emre Yavuz" userId="0c377b41ea0fda7e" providerId="LiveId" clId="{F682CE88-069A-4BFF-A2C2-2CF16E1A360C}" dt="2024-06-09T22:18:20.234" v="14146"/>
          <ac:grpSpMkLst>
            <pc:docMk/>
            <pc:sldMk cId="2924650187" sldId="340"/>
            <ac:grpSpMk id="31" creationId="{10E52C25-1B9D-5BA9-4ACA-7A8AB4C54272}"/>
          </ac:grpSpMkLst>
        </pc:grpChg>
        <pc:grpChg chg="mod">
          <ac:chgData name="Yunus Emre Yavuz" userId="0c377b41ea0fda7e" providerId="LiveId" clId="{F682CE88-069A-4BFF-A2C2-2CF16E1A360C}" dt="2024-06-09T22:18:20.234" v="14146"/>
          <ac:grpSpMkLst>
            <pc:docMk/>
            <pc:sldMk cId="2924650187" sldId="340"/>
            <ac:grpSpMk id="32" creationId="{C72B22E8-012B-B4CF-07DE-10F56008C6CE}"/>
          </ac:grpSpMkLst>
        </pc:grpChg>
        <pc:grpChg chg="mod">
          <ac:chgData name="Yunus Emre Yavuz" userId="0c377b41ea0fda7e" providerId="LiveId" clId="{F682CE88-069A-4BFF-A2C2-2CF16E1A360C}" dt="2024-06-09T22:18:20.234" v="14146"/>
          <ac:grpSpMkLst>
            <pc:docMk/>
            <pc:sldMk cId="2924650187" sldId="340"/>
            <ac:grpSpMk id="35" creationId="{081B1986-BEC7-C38B-6A97-66B4828160FC}"/>
          </ac:grpSpMkLst>
        </pc:grpChg>
        <pc:grpChg chg="add del mod">
          <ac:chgData name="Yunus Emre Yavuz" userId="0c377b41ea0fda7e" providerId="LiveId" clId="{F682CE88-069A-4BFF-A2C2-2CF16E1A360C}" dt="2024-06-08T22:09:17.027" v="13418" actId="165"/>
          <ac:grpSpMkLst>
            <pc:docMk/>
            <pc:sldMk cId="2924650187" sldId="340"/>
            <ac:grpSpMk id="35" creationId="{8516374D-C4DD-057D-C4FB-048A69CB8165}"/>
          </ac:grpSpMkLst>
        </pc:grpChg>
        <pc:grpChg chg="del mod ord">
          <ac:chgData name="Yunus Emre Yavuz" userId="0c377b41ea0fda7e" providerId="LiveId" clId="{F682CE88-069A-4BFF-A2C2-2CF16E1A360C}" dt="2024-06-08T21:22:54.808" v="13169" actId="478"/>
          <ac:grpSpMkLst>
            <pc:docMk/>
            <pc:sldMk cId="2924650187" sldId="340"/>
            <ac:grpSpMk id="65" creationId="{B9F124C9-CEAB-C8E9-3582-61D410BB3632}"/>
          </ac:grpSpMkLst>
        </pc:grpChg>
        <pc:grpChg chg="del">
          <ac:chgData name="Yunus Emre Yavuz" userId="0c377b41ea0fda7e" providerId="LiveId" clId="{F682CE88-069A-4BFF-A2C2-2CF16E1A360C}" dt="2024-06-08T21:31:38.403" v="13256" actId="478"/>
          <ac:grpSpMkLst>
            <pc:docMk/>
            <pc:sldMk cId="2924650187" sldId="340"/>
            <ac:grpSpMk id="66" creationId="{084BBD83-55FF-CBD1-E1FE-D6617187F6B0}"/>
          </ac:grpSpMkLst>
        </pc:grpChg>
        <pc:grpChg chg="del mod">
          <ac:chgData name="Yunus Emre Yavuz" userId="0c377b41ea0fda7e" providerId="LiveId" clId="{F682CE88-069A-4BFF-A2C2-2CF16E1A360C}" dt="2024-06-08T21:31:39.161" v="13257" actId="478"/>
          <ac:grpSpMkLst>
            <pc:docMk/>
            <pc:sldMk cId="2924650187" sldId="340"/>
            <ac:grpSpMk id="82" creationId="{693B822B-3CD6-6D14-0505-EB2C6B0966F3}"/>
          </ac:grpSpMkLst>
        </pc:grpChg>
        <pc:picChg chg="mod">
          <ac:chgData name="Yunus Emre Yavuz" userId="0c377b41ea0fda7e" providerId="LiveId" clId="{F682CE88-069A-4BFF-A2C2-2CF16E1A360C}" dt="2024-06-08T21:21:41.362" v="13095"/>
          <ac:picMkLst>
            <pc:docMk/>
            <pc:sldMk cId="2924650187" sldId="340"/>
            <ac:picMk id="29" creationId="{21A3B71D-1E10-1E15-BE86-7A043ADB2513}"/>
          </ac:picMkLst>
        </pc:picChg>
        <pc:picChg chg="mod">
          <ac:chgData name="Yunus Emre Yavuz" userId="0c377b41ea0fda7e" providerId="LiveId" clId="{F682CE88-069A-4BFF-A2C2-2CF16E1A360C}" dt="2024-06-08T21:21:41.362" v="13095"/>
          <ac:picMkLst>
            <pc:docMk/>
            <pc:sldMk cId="2924650187" sldId="340"/>
            <ac:picMk id="30" creationId="{2E1D6066-5771-7604-506D-11C961AFC504}"/>
          </ac:picMkLst>
        </pc:picChg>
        <pc:picChg chg="add mod topLvl">
          <ac:chgData name="Yunus Emre Yavuz" userId="0c377b41ea0fda7e" providerId="LiveId" clId="{F682CE88-069A-4BFF-A2C2-2CF16E1A360C}" dt="2024-06-08T22:12:13.009" v="13434" actId="408"/>
          <ac:picMkLst>
            <pc:docMk/>
            <pc:sldMk cId="2924650187" sldId="340"/>
            <ac:picMk id="33" creationId="{92BD1026-5965-6EF5-98AF-E4DA822EDD9E}"/>
          </ac:picMkLst>
        </pc:picChg>
        <pc:picChg chg="add mod topLvl">
          <ac:chgData name="Yunus Emre Yavuz" userId="0c377b41ea0fda7e" providerId="LiveId" clId="{F682CE88-069A-4BFF-A2C2-2CF16E1A360C}" dt="2024-06-08T22:12:13.009" v="13434" actId="408"/>
          <ac:picMkLst>
            <pc:docMk/>
            <pc:sldMk cId="2924650187" sldId="340"/>
            <ac:picMk id="34" creationId="{A235B26A-3D49-2CE4-908F-D8527DCDEFEB}"/>
          </ac:picMkLst>
        </pc:picChg>
        <pc:picChg chg="del">
          <ac:chgData name="Yunus Emre Yavuz" userId="0c377b41ea0fda7e" providerId="LiveId" clId="{F682CE88-069A-4BFF-A2C2-2CF16E1A360C}" dt="2024-06-08T21:22:53.551" v="13168" actId="478"/>
          <ac:picMkLst>
            <pc:docMk/>
            <pc:sldMk cId="2924650187" sldId="340"/>
            <ac:picMk id="58" creationId="{279B742B-DA2F-B399-9308-4F6AC7E83C68}"/>
          </ac:picMkLst>
        </pc:picChg>
        <pc:picChg chg="del topLvl">
          <ac:chgData name="Yunus Emre Yavuz" userId="0c377b41ea0fda7e" providerId="LiveId" clId="{F682CE88-069A-4BFF-A2C2-2CF16E1A360C}" dt="2024-06-08T21:22:54.808" v="13169" actId="478"/>
          <ac:picMkLst>
            <pc:docMk/>
            <pc:sldMk cId="2924650187" sldId="340"/>
            <ac:picMk id="60" creationId="{AAB65E77-1810-F03C-B07C-CF1A36B1693E}"/>
          </ac:picMkLst>
        </pc:picChg>
        <pc:cxnChg chg="mod">
          <ac:chgData name="Yunus Emre Yavuz" userId="0c377b41ea0fda7e" providerId="LiveId" clId="{F682CE88-069A-4BFF-A2C2-2CF16E1A360C}" dt="2024-06-09T22:18:20.234" v="14146"/>
          <ac:cxnSpMkLst>
            <pc:docMk/>
            <pc:sldMk cId="2924650187" sldId="340"/>
            <ac:cxnSpMk id="4" creationId="{481096B5-76E8-B109-C6F0-01F00764AF97}"/>
          </ac:cxnSpMkLst>
        </pc:cxnChg>
        <pc:cxnChg chg="mod">
          <ac:chgData name="Yunus Emre Yavuz" userId="0c377b41ea0fda7e" providerId="LiveId" clId="{F682CE88-069A-4BFF-A2C2-2CF16E1A360C}" dt="2024-06-09T22:18:20.234" v="14146"/>
          <ac:cxnSpMkLst>
            <pc:docMk/>
            <pc:sldMk cId="2924650187" sldId="340"/>
            <ac:cxnSpMk id="6" creationId="{00E4C420-C576-BCA5-CD62-853CDAF9A83D}"/>
          </ac:cxnSpMkLst>
        </pc:cxnChg>
        <pc:cxnChg chg="mod">
          <ac:chgData name="Yunus Emre Yavuz" userId="0c377b41ea0fda7e" providerId="LiveId" clId="{F682CE88-069A-4BFF-A2C2-2CF16E1A360C}" dt="2024-06-09T22:18:20.234" v="14146"/>
          <ac:cxnSpMkLst>
            <pc:docMk/>
            <pc:sldMk cId="2924650187" sldId="340"/>
            <ac:cxnSpMk id="11" creationId="{7387C36E-CE9C-D3B5-3AC8-0F70AE68B092}"/>
          </ac:cxnSpMkLst>
        </pc:cxnChg>
        <pc:cxnChg chg="mod">
          <ac:chgData name="Yunus Emre Yavuz" userId="0c377b41ea0fda7e" providerId="LiveId" clId="{F682CE88-069A-4BFF-A2C2-2CF16E1A360C}" dt="2024-06-09T22:18:20.234" v="14146"/>
          <ac:cxnSpMkLst>
            <pc:docMk/>
            <pc:sldMk cId="2924650187" sldId="340"/>
            <ac:cxnSpMk id="12" creationId="{BFC5A10A-AE37-78A4-52A8-791C42BEE780}"/>
          </ac:cxnSpMkLst>
        </pc:cxnChg>
        <pc:cxnChg chg="mod">
          <ac:chgData name="Yunus Emre Yavuz" userId="0c377b41ea0fda7e" providerId="LiveId" clId="{F682CE88-069A-4BFF-A2C2-2CF16E1A360C}" dt="2024-06-09T22:18:20.234" v="14146"/>
          <ac:cxnSpMkLst>
            <pc:docMk/>
            <pc:sldMk cId="2924650187" sldId="340"/>
            <ac:cxnSpMk id="13" creationId="{DEEA132D-4607-E390-9273-61B9A6736C37}"/>
          </ac:cxnSpMkLst>
        </pc:cxnChg>
        <pc:cxnChg chg="del">
          <ac:chgData name="Yunus Emre Yavuz" userId="0c377b41ea0fda7e" providerId="LiveId" clId="{F682CE88-069A-4BFF-A2C2-2CF16E1A360C}" dt="2024-06-09T22:18:19.298" v="14145" actId="478"/>
          <ac:cxnSpMkLst>
            <pc:docMk/>
            <pc:sldMk cId="2924650187" sldId="340"/>
            <ac:cxnSpMk id="25" creationId="{D735B149-F8D8-FC24-3C90-3AD7C1734826}"/>
          </ac:cxnSpMkLst>
        </pc:cxnChg>
        <pc:cxnChg chg="del">
          <ac:chgData name="Yunus Emre Yavuz" userId="0c377b41ea0fda7e" providerId="LiveId" clId="{F682CE88-069A-4BFF-A2C2-2CF16E1A360C}" dt="2024-06-09T22:18:19.298" v="14145" actId="478"/>
          <ac:cxnSpMkLst>
            <pc:docMk/>
            <pc:sldMk cId="2924650187" sldId="340"/>
            <ac:cxnSpMk id="26" creationId="{9D7FCD75-606F-9B3E-F192-AA633337394A}"/>
          </ac:cxnSpMkLst>
        </pc:cxnChg>
        <pc:cxnChg chg="del">
          <ac:chgData name="Yunus Emre Yavuz" userId="0c377b41ea0fda7e" providerId="LiveId" clId="{F682CE88-069A-4BFF-A2C2-2CF16E1A360C}" dt="2024-06-09T22:18:19.298" v="14145" actId="478"/>
          <ac:cxnSpMkLst>
            <pc:docMk/>
            <pc:sldMk cId="2924650187" sldId="340"/>
            <ac:cxnSpMk id="27" creationId="{2AB5E7EC-FAF5-3E6B-2DE4-67BC3A333B6B}"/>
          </ac:cxnSpMkLst>
        </pc:cxnChg>
        <pc:cxnChg chg="del">
          <ac:chgData name="Yunus Emre Yavuz" userId="0c377b41ea0fda7e" providerId="LiveId" clId="{F682CE88-069A-4BFF-A2C2-2CF16E1A360C}" dt="2024-06-09T22:18:19.298" v="14145" actId="478"/>
          <ac:cxnSpMkLst>
            <pc:docMk/>
            <pc:sldMk cId="2924650187" sldId="340"/>
            <ac:cxnSpMk id="28" creationId="{4BCE3579-AB5D-7B6B-1738-C0C806E0FB8D}"/>
          </ac:cxnSpMkLst>
        </pc:cxnChg>
        <pc:cxnChg chg="del">
          <ac:chgData name="Yunus Emre Yavuz" userId="0c377b41ea0fda7e" providerId="LiveId" clId="{F682CE88-069A-4BFF-A2C2-2CF16E1A360C}" dt="2024-06-09T22:18:19.298" v="14145" actId="478"/>
          <ac:cxnSpMkLst>
            <pc:docMk/>
            <pc:sldMk cId="2924650187" sldId="340"/>
            <ac:cxnSpMk id="50" creationId="{2E1860BF-4D03-6D7B-2F2C-3BB4964F9D82}"/>
          </ac:cxnSpMkLst>
        </pc:cxnChg>
        <pc:cxnChg chg="del">
          <ac:chgData name="Yunus Emre Yavuz" userId="0c377b41ea0fda7e" providerId="LiveId" clId="{F682CE88-069A-4BFF-A2C2-2CF16E1A360C}" dt="2024-06-09T22:18:19.298" v="14145" actId="478"/>
          <ac:cxnSpMkLst>
            <pc:docMk/>
            <pc:sldMk cId="2924650187" sldId="340"/>
            <ac:cxnSpMk id="51" creationId="{7B0C396F-9EBC-4B25-CB7C-824FE7C9A1BF}"/>
          </ac:cxnSpMkLst>
        </pc:cxnChg>
      </pc:sldChg>
      <pc:sldChg chg="addSp delSp modSp add mod ord modAnim">
        <pc:chgData name="Yunus Emre Yavuz" userId="0c377b41ea0fda7e" providerId="LiveId" clId="{F682CE88-069A-4BFF-A2C2-2CF16E1A360C}" dt="2024-06-24T19:06:25.138" v="21794" actId="20577"/>
        <pc:sldMkLst>
          <pc:docMk/>
          <pc:sldMk cId="4186152482" sldId="341"/>
        </pc:sldMkLst>
        <pc:spChg chg="mod topLvl">
          <ac:chgData name="Yunus Emre Yavuz" userId="0c377b41ea0fda7e" providerId="LiveId" clId="{F682CE88-069A-4BFF-A2C2-2CF16E1A360C}" dt="2024-06-24T19:06:25.138" v="21794" actId="20577"/>
          <ac:spMkLst>
            <pc:docMk/>
            <pc:sldMk cId="4186152482" sldId="341"/>
            <ac:spMk id="5" creationId="{9799F08F-25D6-CFCB-58C8-559278F47BF7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7" creationId="{B8577E68-716A-44E3-B952-A278909EF2BC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8" creationId="{6816421F-315A-3D6A-B63F-862610A67791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9" creationId="{A6E0C01D-CC53-8FA2-5F78-79EDBB805AA2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10" creationId="{39641499-B038-BE2E-EFC7-E9896A9A92C9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14" creationId="{D011E536-EF39-5EA0-63D0-D29313ED1665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16" creationId="{AD1D3C78-B84E-51FB-A989-914B10570BF7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17" creationId="{77BA9D55-ECB5-AEFC-3A77-324104457023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18" creationId="{2BAE0349-15B1-6923-FA81-750971D276E5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19" creationId="{EEBEEE19-5B76-C278-0780-8691D72F5D80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20" creationId="{E8626398-4707-4958-F1BF-9E3F672A1B25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21" creationId="{5D75FA37-CF12-BB3B-DF0C-1E80E9C4FF96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22" creationId="{0A0E9510-88C7-C191-D56A-5AB3E5A9640E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23" creationId="{5B88186B-187E-B733-242F-AD92864E64D0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24" creationId="{7AAB2E98-95B3-BE26-E391-9FCD58BA9AB8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36" creationId="{4BB73EDC-5FEF-2DB3-5834-C45312931F8E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37" creationId="{3D00AB0C-8225-B701-65E7-6FCE696134BF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38" creationId="{0FD0AB3C-BD79-A223-32E8-024450528528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39" creationId="{D8FE2B5F-DA0A-CC62-D913-44AD0A287DD8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40" creationId="{0D20EC18-F830-293D-88DE-B0413B4EFFB9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41" creationId="{A0632E49-0EBC-113F-14CC-EB9ECB104B36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42" creationId="{7F3BE0B2-1804-B32A-B360-19F873EBE908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43" creationId="{9F70F38E-95D7-E3F8-E0DA-64A5FE819CFE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44" creationId="{3DBC64FB-D3D3-D658-9C16-7198336B98EF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45" creationId="{0378C4CC-79DC-84D9-CCEE-C4F5501528E3}"/>
          </ac:spMkLst>
        </pc:spChg>
        <pc:spChg chg="mod">
          <ac:chgData name="Yunus Emre Yavuz" userId="0c377b41ea0fda7e" providerId="LiveId" clId="{F682CE88-069A-4BFF-A2C2-2CF16E1A360C}" dt="2024-06-22T20:34:53.059" v="20423"/>
          <ac:spMkLst>
            <pc:docMk/>
            <pc:sldMk cId="4186152482" sldId="341"/>
            <ac:spMk id="46" creationId="{7938D001-175F-8080-48D9-6935DBCF73D1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47" creationId="{9127FECF-4DDA-BB47-E0EC-41B09817182E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48" creationId="{2F3FE29A-B0C8-9976-4021-E07E34999C2B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49" creationId="{B417EEF5-814D-59A4-CBD2-271CB5978D64}"/>
          </ac:spMkLst>
        </pc:spChg>
        <pc:spChg chg="del">
          <ac:chgData name="Yunus Emre Yavuz" userId="0c377b41ea0fda7e" providerId="LiveId" clId="{F682CE88-069A-4BFF-A2C2-2CF16E1A360C}" dt="2024-06-09T22:18:23.117" v="14147" actId="478"/>
          <ac:spMkLst>
            <pc:docMk/>
            <pc:sldMk cId="4186152482" sldId="341"/>
            <ac:spMk id="52" creationId="{422EC96F-34D8-A41A-076D-D876C0104F27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53" creationId="{24362877-12C9-478C-8E5F-1E047A278F38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54" creationId="{B7139C45-69CE-BCAF-1B16-AE0D3DA44E42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55" creationId="{0186CA67-3C27-E248-E525-49202422C9C0}"/>
          </ac:spMkLst>
        </pc:spChg>
        <pc:spChg chg="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56" creationId="{048ECFE7-A21A-3A3B-9B93-DB6E989B8A21}"/>
          </ac:spMkLst>
        </pc:spChg>
        <pc:spChg chg="add mod">
          <ac:chgData name="Yunus Emre Yavuz" userId="0c377b41ea0fda7e" providerId="LiveId" clId="{F682CE88-069A-4BFF-A2C2-2CF16E1A360C}" dt="2024-06-09T22:18:23.889" v="14148"/>
          <ac:spMkLst>
            <pc:docMk/>
            <pc:sldMk cId="4186152482" sldId="341"/>
            <ac:spMk id="57" creationId="{842E5D8B-2011-9D0C-29DF-F4AC469393BB}"/>
          </ac:spMkLst>
        </pc:spChg>
        <pc:grpChg chg="add mod">
          <ac:chgData name="Yunus Emre Yavuz" userId="0c377b41ea0fda7e" providerId="LiveId" clId="{F682CE88-069A-4BFF-A2C2-2CF16E1A360C}" dt="2024-06-09T22:18:23.889" v="14148"/>
          <ac:grpSpMkLst>
            <pc:docMk/>
            <pc:sldMk cId="4186152482" sldId="341"/>
            <ac:grpSpMk id="4" creationId="{1B14A145-7ECB-8AE2-89EB-1F847AFB8039}"/>
          </ac:grpSpMkLst>
        </pc:grpChg>
        <pc:grpChg chg="mod">
          <ac:chgData name="Yunus Emre Yavuz" userId="0c377b41ea0fda7e" providerId="LiveId" clId="{F682CE88-069A-4BFF-A2C2-2CF16E1A360C}" dt="2024-06-09T22:18:23.889" v="14148"/>
          <ac:grpSpMkLst>
            <pc:docMk/>
            <pc:sldMk cId="4186152482" sldId="341"/>
            <ac:grpSpMk id="6" creationId="{410BD7B8-127D-203E-2D89-F75A0763B78F}"/>
          </ac:grpSpMkLst>
        </pc:grpChg>
        <pc:grpChg chg="mod">
          <ac:chgData name="Yunus Emre Yavuz" userId="0c377b41ea0fda7e" providerId="LiveId" clId="{F682CE88-069A-4BFF-A2C2-2CF16E1A360C}" dt="2024-06-09T22:18:23.889" v="14148"/>
          <ac:grpSpMkLst>
            <pc:docMk/>
            <pc:sldMk cId="4186152482" sldId="341"/>
            <ac:grpSpMk id="30" creationId="{880CE1BE-EBB4-E096-5427-7C98BA50AD61}"/>
          </ac:grpSpMkLst>
        </pc:grpChg>
        <pc:grpChg chg="mod">
          <ac:chgData name="Yunus Emre Yavuz" userId="0c377b41ea0fda7e" providerId="LiveId" clId="{F682CE88-069A-4BFF-A2C2-2CF16E1A360C}" dt="2024-06-09T22:18:23.889" v="14148"/>
          <ac:grpSpMkLst>
            <pc:docMk/>
            <pc:sldMk cId="4186152482" sldId="341"/>
            <ac:grpSpMk id="31" creationId="{6D72078C-68AD-18E5-5B42-05A7AA4E95BC}"/>
          </ac:grpSpMkLst>
        </pc:grpChg>
        <pc:grpChg chg="mod">
          <ac:chgData name="Yunus Emre Yavuz" userId="0c377b41ea0fda7e" providerId="LiveId" clId="{F682CE88-069A-4BFF-A2C2-2CF16E1A360C}" dt="2024-06-09T22:18:23.889" v="14148"/>
          <ac:grpSpMkLst>
            <pc:docMk/>
            <pc:sldMk cId="4186152482" sldId="341"/>
            <ac:grpSpMk id="32" creationId="{A5DF1848-4CAE-BBD8-B1E7-C21B752C8536}"/>
          </ac:grpSpMkLst>
        </pc:grpChg>
        <pc:grpChg chg="mod">
          <ac:chgData name="Yunus Emre Yavuz" userId="0c377b41ea0fda7e" providerId="LiveId" clId="{F682CE88-069A-4BFF-A2C2-2CF16E1A360C}" dt="2024-06-09T22:18:23.889" v="14148"/>
          <ac:grpSpMkLst>
            <pc:docMk/>
            <pc:sldMk cId="4186152482" sldId="341"/>
            <ac:grpSpMk id="33" creationId="{69024BA9-B46D-1FF5-FC5E-68290C349345}"/>
          </ac:grpSpMkLst>
        </pc:grpChg>
        <pc:grpChg chg="mod">
          <ac:chgData name="Yunus Emre Yavuz" userId="0c377b41ea0fda7e" providerId="LiveId" clId="{F682CE88-069A-4BFF-A2C2-2CF16E1A360C}" dt="2024-06-09T22:18:23.889" v="14148"/>
          <ac:grpSpMkLst>
            <pc:docMk/>
            <pc:sldMk cId="4186152482" sldId="341"/>
            <ac:grpSpMk id="34" creationId="{ABFAF771-0A45-5C8B-91F0-65E6D04AB123}"/>
          </ac:grpSpMkLst>
        </pc:grpChg>
        <pc:grpChg chg="del">
          <ac:chgData name="Yunus Emre Yavuz" userId="0c377b41ea0fda7e" providerId="LiveId" clId="{F682CE88-069A-4BFF-A2C2-2CF16E1A360C}" dt="2024-06-08T21:33:49.707" v="13344" actId="478"/>
          <ac:grpSpMkLst>
            <pc:docMk/>
            <pc:sldMk cId="4186152482" sldId="341"/>
            <ac:grpSpMk id="35" creationId="{8516374D-C4DD-057D-C4FB-048A69CB8165}"/>
          </ac:grpSpMkLst>
        </pc:grpChg>
        <pc:grpChg chg="mod">
          <ac:chgData name="Yunus Emre Yavuz" userId="0c377b41ea0fda7e" providerId="LiveId" clId="{F682CE88-069A-4BFF-A2C2-2CF16E1A360C}" dt="2024-06-09T22:18:23.889" v="14148"/>
          <ac:grpSpMkLst>
            <pc:docMk/>
            <pc:sldMk cId="4186152482" sldId="341"/>
            <ac:grpSpMk id="35" creationId="{941E9640-7550-8240-AFC4-EDF2871608F4}"/>
          </ac:grpSpMkLst>
        </pc:grpChg>
        <pc:picChg chg="add mod">
          <ac:chgData name="Yunus Emre Yavuz" userId="0c377b41ea0fda7e" providerId="LiveId" clId="{F682CE88-069A-4BFF-A2C2-2CF16E1A360C}" dt="2024-06-08T22:12:19.677" v="13435" actId="408"/>
          <ac:picMkLst>
            <pc:docMk/>
            <pc:sldMk cId="4186152482" sldId="341"/>
            <ac:picMk id="2" creationId="{D7387930-E903-8718-E644-A2296A75FCD2}"/>
          </ac:picMkLst>
        </pc:picChg>
        <pc:picChg chg="add mod">
          <ac:chgData name="Yunus Emre Yavuz" userId="0c377b41ea0fda7e" providerId="LiveId" clId="{F682CE88-069A-4BFF-A2C2-2CF16E1A360C}" dt="2024-06-08T22:12:19.677" v="13435" actId="408"/>
          <ac:picMkLst>
            <pc:docMk/>
            <pc:sldMk cId="4186152482" sldId="341"/>
            <ac:picMk id="3" creationId="{9AE3C82D-CE57-182B-8DBB-5B17477690B3}"/>
          </ac:picMkLst>
        </pc:picChg>
        <pc:picChg chg="del">
          <ac:chgData name="Yunus Emre Yavuz" userId="0c377b41ea0fda7e" providerId="LiveId" clId="{F682CE88-069A-4BFF-A2C2-2CF16E1A360C}" dt="2024-06-08T21:33:48.366" v="13343" actId="478"/>
          <ac:picMkLst>
            <pc:docMk/>
            <pc:sldMk cId="4186152482" sldId="341"/>
            <ac:picMk id="33" creationId="{92BD1026-5965-6EF5-98AF-E4DA822EDD9E}"/>
          </ac:picMkLst>
        </pc:picChg>
        <pc:picChg chg="del topLvl">
          <ac:chgData name="Yunus Emre Yavuz" userId="0c377b41ea0fda7e" providerId="LiveId" clId="{F682CE88-069A-4BFF-A2C2-2CF16E1A360C}" dt="2024-06-08T21:33:49.707" v="13344" actId="478"/>
          <ac:picMkLst>
            <pc:docMk/>
            <pc:sldMk cId="4186152482" sldId="341"/>
            <ac:picMk id="34" creationId="{A235B26A-3D49-2CE4-908F-D8527DCDEFEB}"/>
          </ac:picMkLst>
        </pc:picChg>
        <pc:cxnChg chg="mod">
          <ac:chgData name="Yunus Emre Yavuz" userId="0c377b41ea0fda7e" providerId="LiveId" clId="{F682CE88-069A-4BFF-A2C2-2CF16E1A360C}" dt="2024-06-09T22:18:23.889" v="14148"/>
          <ac:cxnSpMkLst>
            <pc:docMk/>
            <pc:sldMk cId="4186152482" sldId="341"/>
            <ac:cxnSpMk id="11" creationId="{A8712270-E171-A0FD-063B-3659C1E4F158}"/>
          </ac:cxnSpMkLst>
        </pc:cxnChg>
        <pc:cxnChg chg="mod">
          <ac:chgData name="Yunus Emre Yavuz" userId="0c377b41ea0fda7e" providerId="LiveId" clId="{F682CE88-069A-4BFF-A2C2-2CF16E1A360C}" dt="2024-06-09T22:18:23.889" v="14148"/>
          <ac:cxnSpMkLst>
            <pc:docMk/>
            <pc:sldMk cId="4186152482" sldId="341"/>
            <ac:cxnSpMk id="12" creationId="{47AB00EE-A710-003A-8834-9CF2A41272BB}"/>
          </ac:cxnSpMkLst>
        </pc:cxnChg>
        <pc:cxnChg chg="mod">
          <ac:chgData name="Yunus Emre Yavuz" userId="0c377b41ea0fda7e" providerId="LiveId" clId="{F682CE88-069A-4BFF-A2C2-2CF16E1A360C}" dt="2024-06-09T22:18:23.889" v="14148"/>
          <ac:cxnSpMkLst>
            <pc:docMk/>
            <pc:sldMk cId="4186152482" sldId="341"/>
            <ac:cxnSpMk id="13" creationId="{66FE7E54-D9F8-FC61-5D78-0761E6FA7069}"/>
          </ac:cxnSpMkLst>
        </pc:cxnChg>
        <pc:cxnChg chg="mod">
          <ac:chgData name="Yunus Emre Yavuz" userId="0c377b41ea0fda7e" providerId="LiveId" clId="{F682CE88-069A-4BFF-A2C2-2CF16E1A360C}" dt="2024-06-09T22:18:23.889" v="14148"/>
          <ac:cxnSpMkLst>
            <pc:docMk/>
            <pc:sldMk cId="4186152482" sldId="341"/>
            <ac:cxnSpMk id="15" creationId="{15F10EAD-4ECE-466D-228E-58063FBE73F8}"/>
          </ac:cxnSpMkLst>
        </pc:cxnChg>
        <pc:cxnChg chg="del">
          <ac:chgData name="Yunus Emre Yavuz" userId="0c377b41ea0fda7e" providerId="LiveId" clId="{F682CE88-069A-4BFF-A2C2-2CF16E1A360C}" dt="2024-06-09T22:18:23.117" v="14147" actId="478"/>
          <ac:cxnSpMkLst>
            <pc:docMk/>
            <pc:sldMk cId="4186152482" sldId="341"/>
            <ac:cxnSpMk id="25" creationId="{D735B149-F8D8-FC24-3C90-3AD7C1734826}"/>
          </ac:cxnSpMkLst>
        </pc:cxnChg>
        <pc:cxnChg chg="del">
          <ac:chgData name="Yunus Emre Yavuz" userId="0c377b41ea0fda7e" providerId="LiveId" clId="{F682CE88-069A-4BFF-A2C2-2CF16E1A360C}" dt="2024-06-09T22:18:23.117" v="14147" actId="478"/>
          <ac:cxnSpMkLst>
            <pc:docMk/>
            <pc:sldMk cId="4186152482" sldId="341"/>
            <ac:cxnSpMk id="26" creationId="{9D7FCD75-606F-9B3E-F192-AA633337394A}"/>
          </ac:cxnSpMkLst>
        </pc:cxnChg>
        <pc:cxnChg chg="del">
          <ac:chgData name="Yunus Emre Yavuz" userId="0c377b41ea0fda7e" providerId="LiveId" clId="{F682CE88-069A-4BFF-A2C2-2CF16E1A360C}" dt="2024-06-09T22:18:23.117" v="14147" actId="478"/>
          <ac:cxnSpMkLst>
            <pc:docMk/>
            <pc:sldMk cId="4186152482" sldId="341"/>
            <ac:cxnSpMk id="27" creationId="{2AB5E7EC-FAF5-3E6B-2DE4-67BC3A333B6B}"/>
          </ac:cxnSpMkLst>
        </pc:cxnChg>
        <pc:cxnChg chg="del">
          <ac:chgData name="Yunus Emre Yavuz" userId="0c377b41ea0fda7e" providerId="LiveId" clId="{F682CE88-069A-4BFF-A2C2-2CF16E1A360C}" dt="2024-06-09T22:18:23.117" v="14147" actId="478"/>
          <ac:cxnSpMkLst>
            <pc:docMk/>
            <pc:sldMk cId="4186152482" sldId="341"/>
            <ac:cxnSpMk id="28" creationId="{4BCE3579-AB5D-7B6B-1738-C0C806E0FB8D}"/>
          </ac:cxnSpMkLst>
        </pc:cxnChg>
        <pc:cxnChg chg="mod">
          <ac:chgData name="Yunus Emre Yavuz" userId="0c377b41ea0fda7e" providerId="LiveId" clId="{F682CE88-069A-4BFF-A2C2-2CF16E1A360C}" dt="2024-06-09T22:18:23.889" v="14148"/>
          <ac:cxnSpMkLst>
            <pc:docMk/>
            <pc:sldMk cId="4186152482" sldId="341"/>
            <ac:cxnSpMk id="29" creationId="{9936CC4F-D31A-61AA-A334-1AB3F8383776}"/>
          </ac:cxnSpMkLst>
        </pc:cxnChg>
        <pc:cxnChg chg="del">
          <ac:chgData name="Yunus Emre Yavuz" userId="0c377b41ea0fda7e" providerId="LiveId" clId="{F682CE88-069A-4BFF-A2C2-2CF16E1A360C}" dt="2024-06-09T22:18:23.117" v="14147" actId="478"/>
          <ac:cxnSpMkLst>
            <pc:docMk/>
            <pc:sldMk cId="4186152482" sldId="341"/>
            <ac:cxnSpMk id="50" creationId="{2E1860BF-4D03-6D7B-2F2C-3BB4964F9D82}"/>
          </ac:cxnSpMkLst>
        </pc:cxnChg>
        <pc:cxnChg chg="del">
          <ac:chgData name="Yunus Emre Yavuz" userId="0c377b41ea0fda7e" providerId="LiveId" clId="{F682CE88-069A-4BFF-A2C2-2CF16E1A360C}" dt="2024-06-09T22:18:23.117" v="14147" actId="478"/>
          <ac:cxnSpMkLst>
            <pc:docMk/>
            <pc:sldMk cId="4186152482" sldId="341"/>
            <ac:cxnSpMk id="51" creationId="{7B0C396F-9EBC-4B25-CB7C-824FE7C9A1BF}"/>
          </ac:cxnSpMkLst>
        </pc:cxnChg>
      </pc:sldChg>
      <pc:sldChg chg="new del">
        <pc:chgData name="Yunus Emre Yavuz" userId="0c377b41ea0fda7e" providerId="LiveId" clId="{F682CE88-069A-4BFF-A2C2-2CF16E1A360C}" dt="2024-06-08T21:32:14.628" v="13279" actId="47"/>
        <pc:sldMkLst>
          <pc:docMk/>
          <pc:sldMk cId="534822853" sldId="342"/>
        </pc:sldMkLst>
      </pc:sldChg>
      <pc:sldChg chg="addSp delSp modSp add del mod ord delAnim modAnim">
        <pc:chgData name="Yunus Emre Yavuz" userId="0c377b41ea0fda7e" providerId="LiveId" clId="{F682CE88-069A-4BFF-A2C2-2CF16E1A360C}" dt="2024-06-24T15:47:27.314" v="21774" actId="47"/>
        <pc:sldMkLst>
          <pc:docMk/>
          <pc:sldMk cId="2984968220" sldId="342"/>
        </pc:sldMkLst>
        <pc:spChg chg="mod topLvl">
          <ac:chgData name="Yunus Emre Yavuz" userId="0c377b41ea0fda7e" providerId="LiveId" clId="{F682CE88-069A-4BFF-A2C2-2CF16E1A360C}" dt="2024-06-08T21:34:23.480" v="13356" actId="478"/>
          <ac:spMkLst>
            <pc:docMk/>
            <pc:sldMk cId="2984968220" sldId="342"/>
            <ac:spMk id="5" creationId="{9799F08F-25D6-CFCB-58C8-559278F47BF7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7" creationId="{B8577E68-716A-44E3-B952-A278909EF2BC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8" creationId="{6816421F-315A-3D6A-B63F-862610A67791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9" creationId="{A6E0C01D-CC53-8FA2-5F78-79EDBB805AA2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10" creationId="{39641499-B038-BE2E-EFC7-E9896A9A92C9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14" creationId="{D011E536-EF39-5EA0-63D0-D29313ED1665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16" creationId="{AD1D3C78-B84E-51FB-A989-914B10570BF7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17" creationId="{77BA9D55-ECB5-AEFC-3A77-324104457023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18" creationId="{2BAE0349-15B1-6923-FA81-750971D276E5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19" creationId="{EEBEEE19-5B76-C278-0780-8691D72F5D80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20" creationId="{E8626398-4707-4958-F1BF-9E3F672A1B25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21" creationId="{5D75FA37-CF12-BB3B-DF0C-1E80E9C4FF96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22" creationId="{0A0E9510-88C7-C191-D56A-5AB3E5A9640E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23" creationId="{5B88186B-187E-B733-242F-AD92864E64D0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24" creationId="{7AAB2E98-95B3-BE26-E391-9FCD58BA9AB8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36" creationId="{0E2627DC-F0FA-0095-1E4E-E0048B0D7FA7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37" creationId="{40A4E356-4117-4310-3F42-29A603A8D9E1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38" creationId="{A6B8ED25-4EC2-D330-3E60-0D403CDFC14D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39" creationId="{CB1F8AD3-D438-A967-ADDA-8B411FDDB024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40" creationId="{F3E9F35C-F385-19B2-1F86-2EF8D8C514E6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41" creationId="{C6AAAE78-06F0-010F-F404-BE74076FBFCE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42" creationId="{8C887505-DCF6-2222-C577-89F1590398D1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43" creationId="{F4B01D68-292E-E16A-A3BF-ED6E0BD44582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44" creationId="{117DAAB8-1E04-FFC8-51CF-3B5C9BD22CF9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45" creationId="{11E4A08C-4E7A-EF8A-6A21-82E4C5B2AD8F}"/>
          </ac:spMkLst>
        </pc:spChg>
        <pc:spChg chg="mod">
          <ac:chgData name="Yunus Emre Yavuz" userId="0c377b41ea0fda7e" providerId="LiveId" clId="{F682CE88-069A-4BFF-A2C2-2CF16E1A360C}" dt="2024-06-22T20:34:54.864" v="20424"/>
          <ac:spMkLst>
            <pc:docMk/>
            <pc:sldMk cId="2984968220" sldId="342"/>
            <ac:spMk id="46" creationId="{86F75DEC-8842-6305-1B2F-4B8218B3E2C7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47" creationId="{D0E67039-561F-BFF6-A2C5-B4215AABD8C4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48" creationId="{943E89D1-1AC7-AF10-A766-084E70AC8D75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49" creationId="{F7603B06-5083-6326-9BB0-C82D6CC0848B}"/>
          </ac:spMkLst>
        </pc:spChg>
        <pc:spChg chg="del">
          <ac:chgData name="Yunus Emre Yavuz" userId="0c377b41ea0fda7e" providerId="LiveId" clId="{F682CE88-069A-4BFF-A2C2-2CF16E1A360C}" dt="2024-06-09T22:18:26.101" v="14149" actId="478"/>
          <ac:spMkLst>
            <pc:docMk/>
            <pc:sldMk cId="2984968220" sldId="342"/>
            <ac:spMk id="52" creationId="{422EC96F-34D8-A41A-076D-D876C0104F27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53" creationId="{541DE2E7-9151-D517-9255-58DB5482CB98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54" creationId="{493B6304-7DB1-2F84-980D-1B7BC84B872F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55" creationId="{ABCD03FA-D7DC-4107-22BD-B89CBCDE88E4}"/>
          </ac:spMkLst>
        </pc:spChg>
        <pc:spChg chg="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56" creationId="{DBC5A97A-846F-B03F-FB06-FE89CF25F16A}"/>
          </ac:spMkLst>
        </pc:spChg>
        <pc:spChg chg="add mod">
          <ac:chgData name="Yunus Emre Yavuz" userId="0c377b41ea0fda7e" providerId="LiveId" clId="{F682CE88-069A-4BFF-A2C2-2CF16E1A360C}" dt="2024-06-09T22:18:26.937" v="14150"/>
          <ac:spMkLst>
            <pc:docMk/>
            <pc:sldMk cId="2984968220" sldId="342"/>
            <ac:spMk id="57" creationId="{5DD06CEB-EE06-60F0-06F4-CDC04F086F25}"/>
          </ac:spMkLst>
        </pc:spChg>
        <pc:grpChg chg="add mod">
          <ac:chgData name="Yunus Emre Yavuz" userId="0c377b41ea0fda7e" providerId="LiveId" clId="{F682CE88-069A-4BFF-A2C2-2CF16E1A360C}" dt="2024-06-09T22:18:26.937" v="14150"/>
          <ac:grpSpMkLst>
            <pc:docMk/>
            <pc:sldMk cId="2984968220" sldId="342"/>
            <ac:grpSpMk id="2" creationId="{C040DAF6-60C8-3F03-EAE8-CF54B4646232}"/>
          </ac:grpSpMkLst>
        </pc:grpChg>
        <pc:grpChg chg="mod">
          <ac:chgData name="Yunus Emre Yavuz" userId="0c377b41ea0fda7e" providerId="LiveId" clId="{F682CE88-069A-4BFF-A2C2-2CF16E1A360C}" dt="2024-06-09T22:18:26.937" v="14150"/>
          <ac:grpSpMkLst>
            <pc:docMk/>
            <pc:sldMk cId="2984968220" sldId="342"/>
            <ac:grpSpMk id="6" creationId="{4ED7C66D-38A8-CB64-2A64-9889035C179F}"/>
          </ac:grpSpMkLst>
        </pc:grpChg>
        <pc:grpChg chg="mod">
          <ac:chgData name="Yunus Emre Yavuz" userId="0c377b41ea0fda7e" providerId="LiveId" clId="{F682CE88-069A-4BFF-A2C2-2CF16E1A360C}" dt="2024-06-09T22:18:26.937" v="14150"/>
          <ac:grpSpMkLst>
            <pc:docMk/>
            <pc:sldMk cId="2984968220" sldId="342"/>
            <ac:grpSpMk id="30" creationId="{7E5EDE1E-AB3E-ED28-0FB0-4CA566107A0E}"/>
          </ac:grpSpMkLst>
        </pc:grpChg>
        <pc:grpChg chg="mod">
          <ac:chgData name="Yunus Emre Yavuz" userId="0c377b41ea0fda7e" providerId="LiveId" clId="{F682CE88-069A-4BFF-A2C2-2CF16E1A360C}" dt="2024-06-09T22:18:26.937" v="14150"/>
          <ac:grpSpMkLst>
            <pc:docMk/>
            <pc:sldMk cId="2984968220" sldId="342"/>
            <ac:grpSpMk id="31" creationId="{70D805C7-EF68-E36B-CFAF-1D34A910BE04}"/>
          </ac:grpSpMkLst>
        </pc:grpChg>
        <pc:grpChg chg="mod">
          <ac:chgData name="Yunus Emre Yavuz" userId="0c377b41ea0fda7e" providerId="LiveId" clId="{F682CE88-069A-4BFF-A2C2-2CF16E1A360C}" dt="2024-06-09T22:18:26.937" v="14150"/>
          <ac:grpSpMkLst>
            <pc:docMk/>
            <pc:sldMk cId="2984968220" sldId="342"/>
            <ac:grpSpMk id="32" creationId="{30E425FC-EBCA-0E18-DCD2-03563E3F8D4B}"/>
          </ac:grpSpMkLst>
        </pc:grpChg>
        <pc:grpChg chg="mod">
          <ac:chgData name="Yunus Emre Yavuz" userId="0c377b41ea0fda7e" providerId="LiveId" clId="{F682CE88-069A-4BFF-A2C2-2CF16E1A360C}" dt="2024-06-09T22:18:26.937" v="14150"/>
          <ac:grpSpMkLst>
            <pc:docMk/>
            <pc:sldMk cId="2984968220" sldId="342"/>
            <ac:grpSpMk id="33" creationId="{39707AB6-6220-F1E9-0DD1-1757721B1770}"/>
          </ac:grpSpMkLst>
        </pc:grpChg>
        <pc:grpChg chg="mod">
          <ac:chgData name="Yunus Emre Yavuz" userId="0c377b41ea0fda7e" providerId="LiveId" clId="{F682CE88-069A-4BFF-A2C2-2CF16E1A360C}" dt="2024-06-09T22:18:26.937" v="14150"/>
          <ac:grpSpMkLst>
            <pc:docMk/>
            <pc:sldMk cId="2984968220" sldId="342"/>
            <ac:grpSpMk id="34" creationId="{6B851712-ED6C-A406-87CE-44ADFA916D7F}"/>
          </ac:grpSpMkLst>
        </pc:grpChg>
        <pc:grpChg chg="del">
          <ac:chgData name="Yunus Emre Yavuz" userId="0c377b41ea0fda7e" providerId="LiveId" clId="{F682CE88-069A-4BFF-A2C2-2CF16E1A360C}" dt="2024-06-08T21:34:23.480" v="13356" actId="478"/>
          <ac:grpSpMkLst>
            <pc:docMk/>
            <pc:sldMk cId="2984968220" sldId="342"/>
            <ac:grpSpMk id="35" creationId="{8516374D-C4DD-057D-C4FB-048A69CB8165}"/>
          </ac:grpSpMkLst>
        </pc:grpChg>
        <pc:grpChg chg="mod">
          <ac:chgData name="Yunus Emre Yavuz" userId="0c377b41ea0fda7e" providerId="LiveId" clId="{F682CE88-069A-4BFF-A2C2-2CF16E1A360C}" dt="2024-06-09T22:18:26.937" v="14150"/>
          <ac:grpSpMkLst>
            <pc:docMk/>
            <pc:sldMk cId="2984968220" sldId="342"/>
            <ac:grpSpMk id="35" creationId="{E3530DFE-5B5C-969E-1C21-EF8FA1883A6D}"/>
          </ac:grpSpMkLst>
        </pc:grpChg>
        <pc:picChg chg="add del mod">
          <ac:chgData name="Yunus Emre Yavuz" userId="0c377b41ea0fda7e" providerId="LiveId" clId="{F682CE88-069A-4BFF-A2C2-2CF16E1A360C}" dt="2024-06-08T22:00:58.841" v="13387" actId="478"/>
          <ac:picMkLst>
            <pc:docMk/>
            <pc:sldMk cId="2984968220" sldId="342"/>
            <ac:picMk id="2" creationId="{8617A802-D10F-48D3-2FFB-06164E214EAA}"/>
          </ac:picMkLst>
        </pc:picChg>
        <pc:picChg chg="add mod">
          <ac:chgData name="Yunus Emre Yavuz" userId="0c377b41ea0fda7e" providerId="LiveId" clId="{F682CE88-069A-4BFF-A2C2-2CF16E1A360C}" dt="2024-06-08T22:12:25.899" v="13436" actId="408"/>
          <ac:picMkLst>
            <pc:docMk/>
            <pc:sldMk cId="2984968220" sldId="342"/>
            <ac:picMk id="3" creationId="{E9945891-C21A-3DAE-5426-6B1CE45B1F8A}"/>
          </ac:picMkLst>
        </pc:picChg>
        <pc:picChg chg="add mod">
          <ac:chgData name="Yunus Emre Yavuz" userId="0c377b41ea0fda7e" providerId="LiveId" clId="{F682CE88-069A-4BFF-A2C2-2CF16E1A360C}" dt="2024-06-08T22:12:25.899" v="13436" actId="408"/>
          <ac:picMkLst>
            <pc:docMk/>
            <pc:sldMk cId="2984968220" sldId="342"/>
            <ac:picMk id="4" creationId="{72FBF7A9-EAF4-CE0F-0C3C-6542CC0480EE}"/>
          </ac:picMkLst>
        </pc:picChg>
        <pc:picChg chg="del">
          <ac:chgData name="Yunus Emre Yavuz" userId="0c377b41ea0fda7e" providerId="LiveId" clId="{F682CE88-069A-4BFF-A2C2-2CF16E1A360C}" dt="2024-06-08T21:34:22.507" v="13355" actId="478"/>
          <ac:picMkLst>
            <pc:docMk/>
            <pc:sldMk cId="2984968220" sldId="342"/>
            <ac:picMk id="33" creationId="{92BD1026-5965-6EF5-98AF-E4DA822EDD9E}"/>
          </ac:picMkLst>
        </pc:picChg>
        <pc:picChg chg="del topLvl">
          <ac:chgData name="Yunus Emre Yavuz" userId="0c377b41ea0fda7e" providerId="LiveId" clId="{F682CE88-069A-4BFF-A2C2-2CF16E1A360C}" dt="2024-06-08T21:34:23.480" v="13356" actId="478"/>
          <ac:picMkLst>
            <pc:docMk/>
            <pc:sldMk cId="2984968220" sldId="342"/>
            <ac:picMk id="34" creationId="{A235B26A-3D49-2CE4-908F-D8527DCDEFEB}"/>
          </ac:picMkLst>
        </pc:picChg>
        <pc:cxnChg chg="mod">
          <ac:chgData name="Yunus Emre Yavuz" userId="0c377b41ea0fda7e" providerId="LiveId" clId="{F682CE88-069A-4BFF-A2C2-2CF16E1A360C}" dt="2024-06-09T22:18:26.937" v="14150"/>
          <ac:cxnSpMkLst>
            <pc:docMk/>
            <pc:sldMk cId="2984968220" sldId="342"/>
            <ac:cxnSpMk id="11" creationId="{8EB200EC-D6B7-3799-6A9D-BBF485FD3CAE}"/>
          </ac:cxnSpMkLst>
        </pc:cxnChg>
        <pc:cxnChg chg="mod">
          <ac:chgData name="Yunus Emre Yavuz" userId="0c377b41ea0fda7e" providerId="LiveId" clId="{F682CE88-069A-4BFF-A2C2-2CF16E1A360C}" dt="2024-06-09T22:18:26.937" v="14150"/>
          <ac:cxnSpMkLst>
            <pc:docMk/>
            <pc:sldMk cId="2984968220" sldId="342"/>
            <ac:cxnSpMk id="12" creationId="{61BD828D-6541-78EB-8C9E-194421A09909}"/>
          </ac:cxnSpMkLst>
        </pc:cxnChg>
        <pc:cxnChg chg="mod">
          <ac:chgData name="Yunus Emre Yavuz" userId="0c377b41ea0fda7e" providerId="LiveId" clId="{F682CE88-069A-4BFF-A2C2-2CF16E1A360C}" dt="2024-06-09T22:18:26.937" v="14150"/>
          <ac:cxnSpMkLst>
            <pc:docMk/>
            <pc:sldMk cId="2984968220" sldId="342"/>
            <ac:cxnSpMk id="13" creationId="{5D7A881C-0894-CD96-5152-A06727A27006}"/>
          </ac:cxnSpMkLst>
        </pc:cxnChg>
        <pc:cxnChg chg="mod">
          <ac:chgData name="Yunus Emre Yavuz" userId="0c377b41ea0fda7e" providerId="LiveId" clId="{F682CE88-069A-4BFF-A2C2-2CF16E1A360C}" dt="2024-06-09T22:18:26.937" v="14150"/>
          <ac:cxnSpMkLst>
            <pc:docMk/>
            <pc:sldMk cId="2984968220" sldId="342"/>
            <ac:cxnSpMk id="15" creationId="{EB15F43E-ABF1-C1D1-1475-420752BCA71C}"/>
          </ac:cxnSpMkLst>
        </pc:cxnChg>
        <pc:cxnChg chg="del">
          <ac:chgData name="Yunus Emre Yavuz" userId="0c377b41ea0fda7e" providerId="LiveId" clId="{F682CE88-069A-4BFF-A2C2-2CF16E1A360C}" dt="2024-06-09T22:18:26.101" v="14149" actId="478"/>
          <ac:cxnSpMkLst>
            <pc:docMk/>
            <pc:sldMk cId="2984968220" sldId="342"/>
            <ac:cxnSpMk id="25" creationId="{D735B149-F8D8-FC24-3C90-3AD7C1734826}"/>
          </ac:cxnSpMkLst>
        </pc:cxnChg>
        <pc:cxnChg chg="del">
          <ac:chgData name="Yunus Emre Yavuz" userId="0c377b41ea0fda7e" providerId="LiveId" clId="{F682CE88-069A-4BFF-A2C2-2CF16E1A360C}" dt="2024-06-09T22:18:26.101" v="14149" actId="478"/>
          <ac:cxnSpMkLst>
            <pc:docMk/>
            <pc:sldMk cId="2984968220" sldId="342"/>
            <ac:cxnSpMk id="26" creationId="{9D7FCD75-606F-9B3E-F192-AA633337394A}"/>
          </ac:cxnSpMkLst>
        </pc:cxnChg>
        <pc:cxnChg chg="del">
          <ac:chgData name="Yunus Emre Yavuz" userId="0c377b41ea0fda7e" providerId="LiveId" clId="{F682CE88-069A-4BFF-A2C2-2CF16E1A360C}" dt="2024-06-09T22:18:26.101" v="14149" actId="478"/>
          <ac:cxnSpMkLst>
            <pc:docMk/>
            <pc:sldMk cId="2984968220" sldId="342"/>
            <ac:cxnSpMk id="27" creationId="{2AB5E7EC-FAF5-3E6B-2DE4-67BC3A333B6B}"/>
          </ac:cxnSpMkLst>
        </pc:cxnChg>
        <pc:cxnChg chg="del">
          <ac:chgData name="Yunus Emre Yavuz" userId="0c377b41ea0fda7e" providerId="LiveId" clId="{F682CE88-069A-4BFF-A2C2-2CF16E1A360C}" dt="2024-06-09T22:18:26.101" v="14149" actId="478"/>
          <ac:cxnSpMkLst>
            <pc:docMk/>
            <pc:sldMk cId="2984968220" sldId="342"/>
            <ac:cxnSpMk id="28" creationId="{4BCE3579-AB5D-7B6B-1738-C0C806E0FB8D}"/>
          </ac:cxnSpMkLst>
        </pc:cxnChg>
        <pc:cxnChg chg="mod">
          <ac:chgData name="Yunus Emre Yavuz" userId="0c377b41ea0fda7e" providerId="LiveId" clId="{F682CE88-069A-4BFF-A2C2-2CF16E1A360C}" dt="2024-06-09T22:18:26.937" v="14150"/>
          <ac:cxnSpMkLst>
            <pc:docMk/>
            <pc:sldMk cId="2984968220" sldId="342"/>
            <ac:cxnSpMk id="29" creationId="{28FF0CA2-4FB0-E4C5-5F4D-31C248D2914C}"/>
          </ac:cxnSpMkLst>
        </pc:cxnChg>
        <pc:cxnChg chg="del">
          <ac:chgData name="Yunus Emre Yavuz" userId="0c377b41ea0fda7e" providerId="LiveId" clId="{F682CE88-069A-4BFF-A2C2-2CF16E1A360C}" dt="2024-06-09T22:18:26.101" v="14149" actId="478"/>
          <ac:cxnSpMkLst>
            <pc:docMk/>
            <pc:sldMk cId="2984968220" sldId="342"/>
            <ac:cxnSpMk id="50" creationId="{2E1860BF-4D03-6D7B-2F2C-3BB4964F9D82}"/>
          </ac:cxnSpMkLst>
        </pc:cxnChg>
        <pc:cxnChg chg="del">
          <ac:chgData name="Yunus Emre Yavuz" userId="0c377b41ea0fda7e" providerId="LiveId" clId="{F682CE88-069A-4BFF-A2C2-2CF16E1A360C}" dt="2024-06-09T22:18:26.101" v="14149" actId="478"/>
          <ac:cxnSpMkLst>
            <pc:docMk/>
            <pc:sldMk cId="2984968220" sldId="342"/>
            <ac:cxnSpMk id="51" creationId="{7B0C396F-9EBC-4B25-CB7C-824FE7C9A1BF}"/>
          </ac:cxnSpMkLst>
        </pc:cxnChg>
      </pc:sldChg>
      <pc:sldChg chg="addSp delSp modSp add del mod ord modAnim">
        <pc:chgData name="Yunus Emre Yavuz" userId="0c377b41ea0fda7e" providerId="LiveId" clId="{F682CE88-069A-4BFF-A2C2-2CF16E1A360C}" dt="2024-06-24T15:47:29.058" v="21775" actId="47"/>
        <pc:sldMkLst>
          <pc:docMk/>
          <pc:sldMk cId="1210985179" sldId="343"/>
        </pc:sldMkLst>
        <pc:spChg chg="mod topLvl">
          <ac:chgData name="Yunus Emre Yavuz" userId="0c377b41ea0fda7e" providerId="LiveId" clId="{F682CE88-069A-4BFF-A2C2-2CF16E1A360C}" dt="2024-06-08T21:59:43.561" v="13362" actId="478"/>
          <ac:spMkLst>
            <pc:docMk/>
            <pc:sldMk cId="1210985179" sldId="343"/>
            <ac:spMk id="5" creationId="{9799F08F-25D6-CFCB-58C8-559278F47BF7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7" creationId="{B8577E68-716A-44E3-B952-A278909EF2BC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8" creationId="{6816421F-315A-3D6A-B63F-862610A67791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9" creationId="{A6E0C01D-CC53-8FA2-5F78-79EDBB805AA2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10" creationId="{39641499-B038-BE2E-EFC7-E9896A9A92C9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14" creationId="{D011E536-EF39-5EA0-63D0-D29313ED1665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16" creationId="{AD1D3C78-B84E-51FB-A989-914B10570BF7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17" creationId="{77BA9D55-ECB5-AEFC-3A77-324104457023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18" creationId="{2BAE0349-15B1-6923-FA81-750971D276E5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19" creationId="{EEBEEE19-5B76-C278-0780-8691D72F5D80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20" creationId="{E8626398-4707-4958-F1BF-9E3F672A1B25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21" creationId="{5D75FA37-CF12-BB3B-DF0C-1E80E9C4FF96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22" creationId="{0A0E9510-88C7-C191-D56A-5AB3E5A9640E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23" creationId="{5B88186B-187E-B733-242F-AD92864E64D0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24" creationId="{7AAB2E98-95B3-BE26-E391-9FCD58BA9AB8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36" creationId="{D88B2421-01D0-CD29-BCE9-30B86EE3BFA4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37" creationId="{FFA6741A-9ED4-76AC-CB68-F8E34BB791EC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38" creationId="{85F55ACB-DEF6-6FEE-0183-5455EDD42B17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39" creationId="{0715C5F8-1590-D0B6-6A68-D0A20637B911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40" creationId="{96742416-DBBB-7072-BE4F-9B5F9959BD56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41" creationId="{2729A2EF-0615-760E-2F9B-12F1CB98F97D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42" creationId="{9ED15E76-7CBC-A020-E448-66A291A571E9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43" creationId="{75572C41-2C85-6AA3-6C89-E93DD975D48D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44" creationId="{44DFF09E-7A2E-D0DA-6ECD-8351FBF97294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45" creationId="{454F1613-02AD-3559-69CD-C0056FF95B4C}"/>
          </ac:spMkLst>
        </pc:spChg>
        <pc:spChg chg="mod">
          <ac:chgData name="Yunus Emre Yavuz" userId="0c377b41ea0fda7e" providerId="LiveId" clId="{F682CE88-069A-4BFF-A2C2-2CF16E1A360C}" dt="2024-06-22T20:34:57.536" v="20425"/>
          <ac:spMkLst>
            <pc:docMk/>
            <pc:sldMk cId="1210985179" sldId="343"/>
            <ac:spMk id="46" creationId="{36A798AB-06FA-C19E-F30E-E12E7C29555B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47" creationId="{6D21BF88-720F-D5C7-9C53-49CB7818E1EC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48" creationId="{02C6C8D4-36B3-9E9E-248D-5DF4EAFB7B8C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49" creationId="{44F65979-66B7-614D-467A-86DB32E17079}"/>
          </ac:spMkLst>
        </pc:spChg>
        <pc:spChg chg="del">
          <ac:chgData name="Yunus Emre Yavuz" userId="0c377b41ea0fda7e" providerId="LiveId" clId="{F682CE88-069A-4BFF-A2C2-2CF16E1A360C}" dt="2024-06-09T22:18:29.457" v="14151" actId="478"/>
          <ac:spMkLst>
            <pc:docMk/>
            <pc:sldMk cId="1210985179" sldId="343"/>
            <ac:spMk id="52" creationId="{422EC96F-34D8-A41A-076D-D876C0104F27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53" creationId="{A6008CE6-8DD7-FD0C-FF80-97038946D1ED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54" creationId="{AAD903C8-E3B0-9922-FE74-2357281FF843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55" creationId="{D3269B14-E531-F1E8-4F7F-F551EAF7B89F}"/>
          </ac:spMkLst>
        </pc:spChg>
        <pc:spChg chg="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56" creationId="{304BAEEE-70C9-CC97-A01A-3BC8BCC316BC}"/>
          </ac:spMkLst>
        </pc:spChg>
        <pc:spChg chg="add mod">
          <ac:chgData name="Yunus Emre Yavuz" userId="0c377b41ea0fda7e" providerId="LiveId" clId="{F682CE88-069A-4BFF-A2C2-2CF16E1A360C}" dt="2024-06-09T22:18:30.237" v="14152"/>
          <ac:spMkLst>
            <pc:docMk/>
            <pc:sldMk cId="1210985179" sldId="343"/>
            <ac:spMk id="57" creationId="{03DD35FF-810D-5C66-9D2A-0504BDFB7708}"/>
          </ac:spMkLst>
        </pc:spChg>
        <pc:grpChg chg="add mod">
          <ac:chgData name="Yunus Emre Yavuz" userId="0c377b41ea0fda7e" providerId="LiveId" clId="{F682CE88-069A-4BFF-A2C2-2CF16E1A360C}" dt="2024-06-09T22:18:30.237" v="14152"/>
          <ac:grpSpMkLst>
            <pc:docMk/>
            <pc:sldMk cId="1210985179" sldId="343"/>
            <ac:grpSpMk id="4" creationId="{CFB7E910-239E-3CF4-C235-852405F5908C}"/>
          </ac:grpSpMkLst>
        </pc:grpChg>
        <pc:grpChg chg="mod">
          <ac:chgData name="Yunus Emre Yavuz" userId="0c377b41ea0fda7e" providerId="LiveId" clId="{F682CE88-069A-4BFF-A2C2-2CF16E1A360C}" dt="2024-06-09T22:18:30.237" v="14152"/>
          <ac:grpSpMkLst>
            <pc:docMk/>
            <pc:sldMk cId="1210985179" sldId="343"/>
            <ac:grpSpMk id="6" creationId="{558F7742-66FC-C95A-D1E3-288D94C15745}"/>
          </ac:grpSpMkLst>
        </pc:grpChg>
        <pc:grpChg chg="mod">
          <ac:chgData name="Yunus Emre Yavuz" userId="0c377b41ea0fda7e" providerId="LiveId" clId="{F682CE88-069A-4BFF-A2C2-2CF16E1A360C}" dt="2024-06-09T22:18:30.237" v="14152"/>
          <ac:grpSpMkLst>
            <pc:docMk/>
            <pc:sldMk cId="1210985179" sldId="343"/>
            <ac:grpSpMk id="30" creationId="{7ED9C12D-0C6C-D282-8AEF-E1B6AA405872}"/>
          </ac:grpSpMkLst>
        </pc:grpChg>
        <pc:grpChg chg="mod">
          <ac:chgData name="Yunus Emre Yavuz" userId="0c377b41ea0fda7e" providerId="LiveId" clId="{F682CE88-069A-4BFF-A2C2-2CF16E1A360C}" dt="2024-06-09T22:18:30.237" v="14152"/>
          <ac:grpSpMkLst>
            <pc:docMk/>
            <pc:sldMk cId="1210985179" sldId="343"/>
            <ac:grpSpMk id="31" creationId="{9400037C-398B-3F0C-DB1E-6858505B4277}"/>
          </ac:grpSpMkLst>
        </pc:grpChg>
        <pc:grpChg chg="mod">
          <ac:chgData name="Yunus Emre Yavuz" userId="0c377b41ea0fda7e" providerId="LiveId" clId="{F682CE88-069A-4BFF-A2C2-2CF16E1A360C}" dt="2024-06-09T22:18:30.237" v="14152"/>
          <ac:grpSpMkLst>
            <pc:docMk/>
            <pc:sldMk cId="1210985179" sldId="343"/>
            <ac:grpSpMk id="32" creationId="{E2404A65-692E-74F6-CB13-A3F807FE1351}"/>
          </ac:grpSpMkLst>
        </pc:grpChg>
        <pc:grpChg chg="mod">
          <ac:chgData name="Yunus Emre Yavuz" userId="0c377b41ea0fda7e" providerId="LiveId" clId="{F682CE88-069A-4BFF-A2C2-2CF16E1A360C}" dt="2024-06-09T22:18:30.237" v="14152"/>
          <ac:grpSpMkLst>
            <pc:docMk/>
            <pc:sldMk cId="1210985179" sldId="343"/>
            <ac:grpSpMk id="33" creationId="{1B6338BF-3C53-C1F2-A3C1-179A12BC50D5}"/>
          </ac:grpSpMkLst>
        </pc:grpChg>
        <pc:grpChg chg="mod">
          <ac:chgData name="Yunus Emre Yavuz" userId="0c377b41ea0fda7e" providerId="LiveId" clId="{F682CE88-069A-4BFF-A2C2-2CF16E1A360C}" dt="2024-06-09T22:18:30.237" v="14152"/>
          <ac:grpSpMkLst>
            <pc:docMk/>
            <pc:sldMk cId="1210985179" sldId="343"/>
            <ac:grpSpMk id="34" creationId="{4D3AEE40-9C40-4F8B-6F94-7F32FEF46E81}"/>
          </ac:grpSpMkLst>
        </pc:grpChg>
        <pc:grpChg chg="del">
          <ac:chgData name="Yunus Emre Yavuz" userId="0c377b41ea0fda7e" providerId="LiveId" clId="{F682CE88-069A-4BFF-A2C2-2CF16E1A360C}" dt="2024-06-08T21:59:43.561" v="13362" actId="478"/>
          <ac:grpSpMkLst>
            <pc:docMk/>
            <pc:sldMk cId="1210985179" sldId="343"/>
            <ac:grpSpMk id="35" creationId="{8516374D-C4DD-057D-C4FB-048A69CB8165}"/>
          </ac:grpSpMkLst>
        </pc:grpChg>
        <pc:grpChg chg="mod">
          <ac:chgData name="Yunus Emre Yavuz" userId="0c377b41ea0fda7e" providerId="LiveId" clId="{F682CE88-069A-4BFF-A2C2-2CF16E1A360C}" dt="2024-06-09T22:18:30.237" v="14152"/>
          <ac:grpSpMkLst>
            <pc:docMk/>
            <pc:sldMk cId="1210985179" sldId="343"/>
            <ac:grpSpMk id="35" creationId="{A553C45A-053A-ED91-9CDB-5BFEC01818D5}"/>
          </ac:grpSpMkLst>
        </pc:grpChg>
        <pc:picChg chg="add mod">
          <ac:chgData name="Yunus Emre Yavuz" userId="0c377b41ea0fda7e" providerId="LiveId" clId="{F682CE88-069A-4BFF-A2C2-2CF16E1A360C}" dt="2024-06-08T22:12:33.901" v="13437" actId="408"/>
          <ac:picMkLst>
            <pc:docMk/>
            <pc:sldMk cId="1210985179" sldId="343"/>
            <ac:picMk id="2" creationId="{074240B6-EB69-72A3-15A9-9672F9625886}"/>
          </ac:picMkLst>
        </pc:picChg>
        <pc:picChg chg="add mod">
          <ac:chgData name="Yunus Emre Yavuz" userId="0c377b41ea0fda7e" providerId="LiveId" clId="{F682CE88-069A-4BFF-A2C2-2CF16E1A360C}" dt="2024-06-08T22:12:33.901" v="13437" actId="408"/>
          <ac:picMkLst>
            <pc:docMk/>
            <pc:sldMk cId="1210985179" sldId="343"/>
            <ac:picMk id="3" creationId="{004D4A9C-6A0A-0013-E9E0-7EE03733AE5F}"/>
          </ac:picMkLst>
        </pc:picChg>
        <pc:picChg chg="del">
          <ac:chgData name="Yunus Emre Yavuz" userId="0c377b41ea0fda7e" providerId="LiveId" clId="{F682CE88-069A-4BFF-A2C2-2CF16E1A360C}" dt="2024-06-08T21:59:42.509" v="13361" actId="478"/>
          <ac:picMkLst>
            <pc:docMk/>
            <pc:sldMk cId="1210985179" sldId="343"/>
            <ac:picMk id="33" creationId="{92BD1026-5965-6EF5-98AF-E4DA822EDD9E}"/>
          </ac:picMkLst>
        </pc:picChg>
        <pc:picChg chg="del topLvl">
          <ac:chgData name="Yunus Emre Yavuz" userId="0c377b41ea0fda7e" providerId="LiveId" clId="{F682CE88-069A-4BFF-A2C2-2CF16E1A360C}" dt="2024-06-08T21:59:43.561" v="13362" actId="478"/>
          <ac:picMkLst>
            <pc:docMk/>
            <pc:sldMk cId="1210985179" sldId="343"/>
            <ac:picMk id="34" creationId="{A235B26A-3D49-2CE4-908F-D8527DCDEFEB}"/>
          </ac:picMkLst>
        </pc:picChg>
        <pc:cxnChg chg="mod">
          <ac:chgData name="Yunus Emre Yavuz" userId="0c377b41ea0fda7e" providerId="LiveId" clId="{F682CE88-069A-4BFF-A2C2-2CF16E1A360C}" dt="2024-06-09T22:18:30.237" v="14152"/>
          <ac:cxnSpMkLst>
            <pc:docMk/>
            <pc:sldMk cId="1210985179" sldId="343"/>
            <ac:cxnSpMk id="11" creationId="{D4189148-8D4F-CAE6-5B05-1B56A4C30726}"/>
          </ac:cxnSpMkLst>
        </pc:cxnChg>
        <pc:cxnChg chg="mod">
          <ac:chgData name="Yunus Emre Yavuz" userId="0c377b41ea0fda7e" providerId="LiveId" clId="{F682CE88-069A-4BFF-A2C2-2CF16E1A360C}" dt="2024-06-09T22:18:30.237" v="14152"/>
          <ac:cxnSpMkLst>
            <pc:docMk/>
            <pc:sldMk cId="1210985179" sldId="343"/>
            <ac:cxnSpMk id="12" creationId="{C725F73E-4F04-9715-1E06-3C49F0106612}"/>
          </ac:cxnSpMkLst>
        </pc:cxnChg>
        <pc:cxnChg chg="mod">
          <ac:chgData name="Yunus Emre Yavuz" userId="0c377b41ea0fda7e" providerId="LiveId" clId="{F682CE88-069A-4BFF-A2C2-2CF16E1A360C}" dt="2024-06-09T22:18:30.237" v="14152"/>
          <ac:cxnSpMkLst>
            <pc:docMk/>
            <pc:sldMk cId="1210985179" sldId="343"/>
            <ac:cxnSpMk id="13" creationId="{F21B0FAE-E2B8-0AF5-4A3E-B77A733CCCF2}"/>
          </ac:cxnSpMkLst>
        </pc:cxnChg>
        <pc:cxnChg chg="mod">
          <ac:chgData name="Yunus Emre Yavuz" userId="0c377b41ea0fda7e" providerId="LiveId" clId="{F682CE88-069A-4BFF-A2C2-2CF16E1A360C}" dt="2024-06-09T22:18:30.237" v="14152"/>
          <ac:cxnSpMkLst>
            <pc:docMk/>
            <pc:sldMk cId="1210985179" sldId="343"/>
            <ac:cxnSpMk id="15" creationId="{77D0225A-9E26-E967-2FDD-885EF386E124}"/>
          </ac:cxnSpMkLst>
        </pc:cxnChg>
        <pc:cxnChg chg="del">
          <ac:chgData name="Yunus Emre Yavuz" userId="0c377b41ea0fda7e" providerId="LiveId" clId="{F682CE88-069A-4BFF-A2C2-2CF16E1A360C}" dt="2024-06-09T22:18:29.457" v="14151" actId="478"/>
          <ac:cxnSpMkLst>
            <pc:docMk/>
            <pc:sldMk cId="1210985179" sldId="343"/>
            <ac:cxnSpMk id="25" creationId="{D735B149-F8D8-FC24-3C90-3AD7C1734826}"/>
          </ac:cxnSpMkLst>
        </pc:cxnChg>
        <pc:cxnChg chg="del">
          <ac:chgData name="Yunus Emre Yavuz" userId="0c377b41ea0fda7e" providerId="LiveId" clId="{F682CE88-069A-4BFF-A2C2-2CF16E1A360C}" dt="2024-06-09T22:18:29.457" v="14151" actId="478"/>
          <ac:cxnSpMkLst>
            <pc:docMk/>
            <pc:sldMk cId="1210985179" sldId="343"/>
            <ac:cxnSpMk id="26" creationId="{9D7FCD75-606F-9B3E-F192-AA633337394A}"/>
          </ac:cxnSpMkLst>
        </pc:cxnChg>
        <pc:cxnChg chg="del">
          <ac:chgData name="Yunus Emre Yavuz" userId="0c377b41ea0fda7e" providerId="LiveId" clId="{F682CE88-069A-4BFF-A2C2-2CF16E1A360C}" dt="2024-06-09T22:18:29.457" v="14151" actId="478"/>
          <ac:cxnSpMkLst>
            <pc:docMk/>
            <pc:sldMk cId="1210985179" sldId="343"/>
            <ac:cxnSpMk id="27" creationId="{2AB5E7EC-FAF5-3E6B-2DE4-67BC3A333B6B}"/>
          </ac:cxnSpMkLst>
        </pc:cxnChg>
        <pc:cxnChg chg="del">
          <ac:chgData name="Yunus Emre Yavuz" userId="0c377b41ea0fda7e" providerId="LiveId" clId="{F682CE88-069A-4BFF-A2C2-2CF16E1A360C}" dt="2024-06-09T22:18:29.457" v="14151" actId="478"/>
          <ac:cxnSpMkLst>
            <pc:docMk/>
            <pc:sldMk cId="1210985179" sldId="343"/>
            <ac:cxnSpMk id="28" creationId="{4BCE3579-AB5D-7B6B-1738-C0C806E0FB8D}"/>
          </ac:cxnSpMkLst>
        </pc:cxnChg>
        <pc:cxnChg chg="mod">
          <ac:chgData name="Yunus Emre Yavuz" userId="0c377b41ea0fda7e" providerId="LiveId" clId="{F682CE88-069A-4BFF-A2C2-2CF16E1A360C}" dt="2024-06-09T22:18:30.237" v="14152"/>
          <ac:cxnSpMkLst>
            <pc:docMk/>
            <pc:sldMk cId="1210985179" sldId="343"/>
            <ac:cxnSpMk id="29" creationId="{818ECC71-E690-4F2B-CBED-62131BBA4474}"/>
          </ac:cxnSpMkLst>
        </pc:cxnChg>
        <pc:cxnChg chg="del">
          <ac:chgData name="Yunus Emre Yavuz" userId="0c377b41ea0fda7e" providerId="LiveId" clId="{F682CE88-069A-4BFF-A2C2-2CF16E1A360C}" dt="2024-06-09T22:18:29.457" v="14151" actId="478"/>
          <ac:cxnSpMkLst>
            <pc:docMk/>
            <pc:sldMk cId="1210985179" sldId="343"/>
            <ac:cxnSpMk id="50" creationId="{2E1860BF-4D03-6D7B-2F2C-3BB4964F9D82}"/>
          </ac:cxnSpMkLst>
        </pc:cxnChg>
        <pc:cxnChg chg="del">
          <ac:chgData name="Yunus Emre Yavuz" userId="0c377b41ea0fda7e" providerId="LiveId" clId="{F682CE88-069A-4BFF-A2C2-2CF16E1A360C}" dt="2024-06-09T22:18:29.457" v="14151" actId="478"/>
          <ac:cxnSpMkLst>
            <pc:docMk/>
            <pc:sldMk cId="1210985179" sldId="343"/>
            <ac:cxnSpMk id="51" creationId="{7B0C396F-9EBC-4B25-CB7C-824FE7C9A1BF}"/>
          </ac:cxnSpMkLst>
        </pc:cxnChg>
      </pc:sldChg>
      <pc:sldChg chg="addSp delSp modSp add del mod ord">
        <pc:chgData name="Yunus Emre Yavuz" userId="0c377b41ea0fda7e" providerId="LiveId" clId="{F682CE88-069A-4BFF-A2C2-2CF16E1A360C}" dt="2024-06-09T22:22:16.788" v="14328" actId="2696"/>
        <pc:sldMkLst>
          <pc:docMk/>
          <pc:sldMk cId="944344466" sldId="344"/>
        </pc:sldMkLst>
        <pc:spChg chg="add mod ord">
          <ac:chgData name="Yunus Emre Yavuz" userId="0c377b41ea0fda7e" providerId="LiveId" clId="{F682CE88-069A-4BFF-A2C2-2CF16E1A360C}" dt="2024-06-09T21:56:27.996" v="13746" actId="164"/>
          <ac:spMkLst>
            <pc:docMk/>
            <pc:sldMk cId="944344466" sldId="344"/>
            <ac:spMk id="3" creationId="{AD7209D4-4C2F-7F94-2BF5-F538D70626D5}"/>
          </ac:spMkLst>
        </pc:spChg>
        <pc:spChg chg="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5" creationId="{7B515F2B-EC08-3ADD-B49C-A46E01B9ED7F}"/>
          </ac:spMkLst>
        </pc:spChg>
        <pc:spChg chg="add del">
          <ac:chgData name="Yunus Emre Yavuz" userId="0c377b41ea0fda7e" providerId="LiveId" clId="{F682CE88-069A-4BFF-A2C2-2CF16E1A360C}" dt="2024-06-09T21:51:46.955" v="13627" actId="478"/>
          <ac:spMkLst>
            <pc:docMk/>
            <pc:sldMk cId="944344466" sldId="344"/>
            <ac:spMk id="6" creationId="{52A74E30-1326-2232-7183-E1739056D9D5}"/>
          </ac:spMkLst>
        </pc:spChg>
        <pc:spChg chg="add mod">
          <ac:chgData name="Yunus Emre Yavuz" userId="0c377b41ea0fda7e" providerId="LiveId" clId="{F682CE88-069A-4BFF-A2C2-2CF16E1A360C}" dt="2024-06-09T22:12:31.209" v="14029" actId="1582"/>
          <ac:spMkLst>
            <pc:docMk/>
            <pc:sldMk cId="944344466" sldId="344"/>
            <ac:spMk id="7" creationId="{CCE9A6EE-8225-15C1-CC38-2C06221909E9}"/>
          </ac:spMkLst>
        </pc:spChg>
        <pc:spChg chg="add del mod">
          <ac:chgData name="Yunus Emre Yavuz" userId="0c377b41ea0fda7e" providerId="LiveId" clId="{F682CE88-069A-4BFF-A2C2-2CF16E1A360C}" dt="2024-06-09T21:52:49.090" v="13642" actId="478"/>
          <ac:spMkLst>
            <pc:docMk/>
            <pc:sldMk cId="944344466" sldId="344"/>
            <ac:spMk id="9" creationId="{02D8C9CF-278D-3FE2-0F29-B4BB69F014DB}"/>
          </ac:spMkLst>
        </pc:spChg>
        <pc:spChg chg="add del mod">
          <ac:chgData name="Yunus Emre Yavuz" userId="0c377b41ea0fda7e" providerId="LiveId" clId="{F682CE88-069A-4BFF-A2C2-2CF16E1A360C}" dt="2024-06-09T21:53:27.874" v="13651" actId="478"/>
          <ac:spMkLst>
            <pc:docMk/>
            <pc:sldMk cId="944344466" sldId="344"/>
            <ac:spMk id="10" creationId="{7B61EFB5-3B1D-65A1-D124-35F6ED76C034}"/>
          </ac:spMkLst>
        </pc:spChg>
        <pc:spChg chg="add mod ord">
          <ac:chgData name="Yunus Emre Yavuz" userId="0c377b41ea0fda7e" providerId="LiveId" clId="{F682CE88-069A-4BFF-A2C2-2CF16E1A360C}" dt="2024-06-09T21:56:33.975" v="13748" actId="2085"/>
          <ac:spMkLst>
            <pc:docMk/>
            <pc:sldMk cId="944344466" sldId="344"/>
            <ac:spMk id="11" creationId="{9E72FE5D-25F5-9A28-986E-F20944D4D53F}"/>
          </ac:spMkLst>
        </pc:spChg>
        <pc:spChg chg="mod">
          <ac:chgData name="Yunus Emre Yavuz" userId="0c377b41ea0fda7e" providerId="LiveId" clId="{F682CE88-069A-4BFF-A2C2-2CF16E1A360C}" dt="2024-06-09T21:56:44.587" v="13752"/>
          <ac:spMkLst>
            <pc:docMk/>
            <pc:sldMk cId="944344466" sldId="344"/>
            <ac:spMk id="14" creationId="{F63F66F1-2001-30D6-D748-F985333A7B3E}"/>
          </ac:spMkLst>
        </pc:spChg>
        <pc:spChg chg="mod">
          <ac:chgData name="Yunus Emre Yavuz" userId="0c377b41ea0fda7e" providerId="LiveId" clId="{F682CE88-069A-4BFF-A2C2-2CF16E1A360C}" dt="2024-06-09T21:56:56.867" v="13765" actId="20577"/>
          <ac:spMkLst>
            <pc:docMk/>
            <pc:sldMk cId="944344466" sldId="344"/>
            <ac:spMk id="15" creationId="{08F5E2FC-B819-00C1-B2BC-49FE111AF5B1}"/>
          </ac:spMkLst>
        </pc:spChg>
        <pc:spChg chg="mod">
          <ac:chgData name="Yunus Emre Yavuz" userId="0c377b41ea0fda7e" providerId="LiveId" clId="{F682CE88-069A-4BFF-A2C2-2CF16E1A360C}" dt="2024-06-09T22:12:31.209" v="14029" actId="1582"/>
          <ac:spMkLst>
            <pc:docMk/>
            <pc:sldMk cId="944344466" sldId="344"/>
            <ac:spMk id="16" creationId="{6E38CB25-5314-28AF-92D3-C2CA58801AC1}"/>
          </ac:spMkLst>
        </pc:spChg>
        <pc:spChg chg="mod">
          <ac:chgData name="Yunus Emre Yavuz" userId="0c377b41ea0fda7e" providerId="LiveId" clId="{F682CE88-069A-4BFF-A2C2-2CF16E1A360C}" dt="2024-06-09T21:56:58.942" v="13766"/>
          <ac:spMkLst>
            <pc:docMk/>
            <pc:sldMk cId="944344466" sldId="344"/>
            <ac:spMk id="18" creationId="{33ECE4B0-DAC9-572D-9B58-EDBE18442CDF}"/>
          </ac:spMkLst>
        </pc:spChg>
        <pc:spChg chg="mod">
          <ac:chgData name="Yunus Emre Yavuz" userId="0c377b41ea0fda7e" providerId="LiveId" clId="{F682CE88-069A-4BFF-A2C2-2CF16E1A360C}" dt="2024-06-09T21:57:48.979" v="13841" actId="20577"/>
          <ac:spMkLst>
            <pc:docMk/>
            <pc:sldMk cId="944344466" sldId="344"/>
            <ac:spMk id="19" creationId="{667E3D9E-597A-3DE2-9E8D-BF4E6CB03740}"/>
          </ac:spMkLst>
        </pc:spChg>
        <pc:spChg chg="mod">
          <ac:chgData name="Yunus Emre Yavuz" userId="0c377b41ea0fda7e" providerId="LiveId" clId="{F682CE88-069A-4BFF-A2C2-2CF16E1A360C}" dt="2024-06-09T22:12:31.209" v="14029" actId="1582"/>
          <ac:spMkLst>
            <pc:docMk/>
            <pc:sldMk cId="944344466" sldId="344"/>
            <ac:spMk id="20" creationId="{93CCC5AA-659C-355B-7A9E-1D1B6E432730}"/>
          </ac:spMkLst>
        </pc:spChg>
        <pc:spChg chg="mod">
          <ac:chgData name="Yunus Emre Yavuz" userId="0c377b41ea0fda7e" providerId="LiveId" clId="{F682CE88-069A-4BFF-A2C2-2CF16E1A360C}" dt="2024-06-09T21:57:11.902" v="13791"/>
          <ac:spMkLst>
            <pc:docMk/>
            <pc:sldMk cId="944344466" sldId="344"/>
            <ac:spMk id="22" creationId="{CB9055DE-AE9A-4460-9138-92070252B70A}"/>
          </ac:spMkLst>
        </pc:spChg>
        <pc:spChg chg="mod">
          <ac:chgData name="Yunus Emre Yavuz" userId="0c377b41ea0fda7e" providerId="LiveId" clId="{F682CE88-069A-4BFF-A2C2-2CF16E1A360C}" dt="2024-06-09T22:07:16.074" v="13913" actId="14100"/>
          <ac:spMkLst>
            <pc:docMk/>
            <pc:sldMk cId="944344466" sldId="344"/>
            <ac:spMk id="23" creationId="{9ED54954-10CE-F73C-EFAE-37A57A3FBE49}"/>
          </ac:spMkLst>
        </pc:spChg>
        <pc:spChg chg="mod">
          <ac:chgData name="Yunus Emre Yavuz" userId="0c377b41ea0fda7e" providerId="LiveId" clId="{F682CE88-069A-4BFF-A2C2-2CF16E1A360C}" dt="2024-06-09T22:12:31.209" v="14029" actId="1582"/>
          <ac:spMkLst>
            <pc:docMk/>
            <pc:sldMk cId="944344466" sldId="344"/>
            <ac:spMk id="24" creationId="{6659D157-F9D1-F342-5F51-364030E95B17}"/>
          </ac:spMkLst>
        </pc:spChg>
        <pc:spChg chg="mod">
          <ac:chgData name="Yunus Emre Yavuz" userId="0c377b41ea0fda7e" providerId="LiveId" clId="{F682CE88-069A-4BFF-A2C2-2CF16E1A360C}" dt="2024-06-09T21:57:20.407" v="13800"/>
          <ac:spMkLst>
            <pc:docMk/>
            <pc:sldMk cId="944344466" sldId="344"/>
            <ac:spMk id="26" creationId="{54AC2D65-B7F0-765C-97BF-DBD6539F4D83}"/>
          </ac:spMkLst>
        </pc:spChg>
        <pc:spChg chg="mod">
          <ac:chgData name="Yunus Emre Yavuz" userId="0c377b41ea0fda7e" providerId="LiveId" clId="{F682CE88-069A-4BFF-A2C2-2CF16E1A360C}" dt="2024-06-09T21:57:24.455" v="13811" actId="20577"/>
          <ac:spMkLst>
            <pc:docMk/>
            <pc:sldMk cId="944344466" sldId="344"/>
            <ac:spMk id="28" creationId="{F6D575ED-6D5F-9396-0DE7-CF69E08A5C74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29" creationId="{FAB825D7-88B3-3C57-0F5B-56711AFEBE74}"/>
          </ac:spMkLst>
        </pc:spChg>
        <pc:spChg chg="mod">
          <ac:chgData name="Yunus Emre Yavuz" userId="0c377b41ea0fda7e" providerId="LiveId" clId="{F682CE88-069A-4BFF-A2C2-2CF16E1A360C}" dt="2024-06-09T22:12:31.209" v="14029" actId="1582"/>
          <ac:spMkLst>
            <pc:docMk/>
            <pc:sldMk cId="944344466" sldId="344"/>
            <ac:spMk id="30" creationId="{80C8D4B1-962E-BC47-A776-FFF9A2492C1D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31" creationId="{9D2BAEE3-1517-C403-AB35-B626BF61EDC6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33" creationId="{74650388-2D71-21D0-CA3E-A1DF659F47CD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34" creationId="{E983858C-F60C-406A-6F2E-CAF0460D2999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35" creationId="{4C127F84-67B6-A00A-5F56-8D05344C75F3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36" creationId="{04724169-D0AA-39F3-8F6D-9EF0FF2348E0}"/>
          </ac:spMkLst>
        </pc:spChg>
        <pc:spChg chg="del">
          <ac:chgData name="Yunus Emre Yavuz" userId="0c377b41ea0fda7e" providerId="LiveId" clId="{F682CE88-069A-4BFF-A2C2-2CF16E1A360C}" dt="2024-06-09T21:56:38.376" v="13750" actId="478"/>
          <ac:spMkLst>
            <pc:docMk/>
            <pc:sldMk cId="944344466" sldId="344"/>
            <ac:spMk id="37" creationId="{775EF406-69ED-A3E2-12CA-32CE34053B59}"/>
          </ac:spMkLst>
        </pc:spChg>
        <pc:spChg chg="add del mod or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38" creationId="{5DDF781B-8685-678B-06E7-AC7E7987F91B}"/>
          </ac:spMkLst>
        </pc:spChg>
        <pc:spChg chg="mod">
          <ac:chgData name="Yunus Emre Yavuz" userId="0c377b41ea0fda7e" providerId="LiveId" clId="{F682CE88-069A-4BFF-A2C2-2CF16E1A360C}" dt="2024-06-09T21:57:25.774" v="13812"/>
          <ac:spMkLst>
            <pc:docMk/>
            <pc:sldMk cId="944344466" sldId="344"/>
            <ac:spMk id="39" creationId="{60A18EEA-BA57-387E-39C3-D3550E814160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40" creationId="{2A2B2079-E672-D1BD-FFFD-0C4ABFF2C8E0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41" creationId="{598EB3A5-E8E4-2B30-3BBC-8848FC9A0B99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42" creationId="{9E6BFDCF-100B-2CC2-9E07-C59BF058D22E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46" creationId="{435783B0-D327-AD72-DD83-4C02FF9C0B03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47" creationId="{A8DC4E1B-CC89-A805-C52A-B3C1576B486B}"/>
          </ac:spMkLst>
        </pc:spChg>
        <pc:spChg chg="mod">
          <ac:chgData name="Yunus Emre Yavuz" userId="0c377b41ea0fda7e" providerId="LiveId" clId="{F682CE88-069A-4BFF-A2C2-2CF16E1A360C}" dt="2024-06-09T22:07:39.080" v="13917" actId="1076"/>
          <ac:spMkLst>
            <pc:docMk/>
            <pc:sldMk cId="944344466" sldId="344"/>
            <ac:spMk id="51" creationId="{64BB6B56-A480-B34D-BABC-AEAAB4DD3553}"/>
          </ac:spMkLst>
        </pc:spChg>
        <pc:spChg chg="mod">
          <ac:chgData name="Yunus Emre Yavuz" userId="0c377b41ea0fda7e" providerId="LiveId" clId="{F682CE88-069A-4BFF-A2C2-2CF16E1A360C}" dt="2024-06-09T22:12:31.209" v="14029" actId="1582"/>
          <ac:spMkLst>
            <pc:docMk/>
            <pc:sldMk cId="944344466" sldId="344"/>
            <ac:spMk id="54" creationId="{ED311C52-5BD3-DCFD-A208-E03296AB7F22}"/>
          </ac:spMkLst>
        </pc:spChg>
        <pc:spChg chg="add del mod">
          <ac:chgData name="Yunus Emre Yavuz" userId="0c377b41ea0fda7e" providerId="LiveId" clId="{F682CE88-069A-4BFF-A2C2-2CF16E1A360C}" dt="2024-06-09T22:12:39.369" v="14030" actId="478"/>
          <ac:spMkLst>
            <pc:docMk/>
            <pc:sldMk cId="944344466" sldId="344"/>
            <ac:spMk id="55" creationId="{01DC98C7-6688-6BF8-BF97-178FEAD2B6FF}"/>
          </ac:spMkLst>
        </pc:spChg>
        <pc:spChg chg="add del mod">
          <ac:chgData name="Yunus Emre Yavuz" userId="0c377b41ea0fda7e" providerId="LiveId" clId="{F682CE88-069A-4BFF-A2C2-2CF16E1A360C}" dt="2024-06-09T21:56:08.325" v="13742" actId="478"/>
          <ac:spMkLst>
            <pc:docMk/>
            <pc:sldMk cId="944344466" sldId="344"/>
            <ac:spMk id="59" creationId="{F15A2F09-5C2D-B7F2-5C2C-3BED09880CEA}"/>
          </ac:spMkLst>
        </pc:spChg>
        <pc:grpChg chg="del">
          <ac:chgData name="Yunus Emre Yavuz" userId="0c377b41ea0fda7e" providerId="LiveId" clId="{F682CE88-069A-4BFF-A2C2-2CF16E1A360C}" dt="2024-06-09T21:52:32.395" v="13639" actId="478"/>
          <ac:grpSpMkLst>
            <pc:docMk/>
            <pc:sldMk cId="944344466" sldId="344"/>
            <ac:grpSpMk id="4" creationId="{81E7DD25-D251-AEF1-078F-4534FC847952}"/>
          </ac:grpSpMkLst>
        </pc:grpChg>
        <pc:grpChg chg="add mod ord">
          <ac:chgData name="Yunus Emre Yavuz" userId="0c377b41ea0fda7e" providerId="LiveId" clId="{F682CE88-069A-4BFF-A2C2-2CF16E1A360C}" dt="2024-06-09T22:09:20.479" v="13920" actId="164"/>
          <ac:grpSpMkLst>
            <pc:docMk/>
            <pc:sldMk cId="944344466" sldId="344"/>
            <ac:grpSpMk id="12" creationId="{F6EF76A6-F1EB-254D-0B90-20FC24DC8FFF}"/>
          </ac:grpSpMkLst>
        </pc:grpChg>
        <pc:grpChg chg="add mod ord">
          <ac:chgData name="Yunus Emre Yavuz" userId="0c377b41ea0fda7e" providerId="LiveId" clId="{F682CE88-069A-4BFF-A2C2-2CF16E1A360C}" dt="2024-06-09T22:09:20.479" v="13920" actId="164"/>
          <ac:grpSpMkLst>
            <pc:docMk/>
            <pc:sldMk cId="944344466" sldId="344"/>
            <ac:grpSpMk id="13" creationId="{A0082A63-FF4A-2212-596E-6E803768098B}"/>
          </ac:grpSpMkLst>
        </pc:grpChg>
        <pc:grpChg chg="add mod ord">
          <ac:chgData name="Yunus Emre Yavuz" userId="0c377b41ea0fda7e" providerId="LiveId" clId="{F682CE88-069A-4BFF-A2C2-2CF16E1A360C}" dt="2024-06-09T22:09:20.479" v="13920" actId="164"/>
          <ac:grpSpMkLst>
            <pc:docMk/>
            <pc:sldMk cId="944344466" sldId="344"/>
            <ac:grpSpMk id="17" creationId="{D640A2B3-F1FF-031A-3248-A00041C0F4D6}"/>
          </ac:grpSpMkLst>
        </pc:grpChg>
        <pc:grpChg chg="add mod ord">
          <ac:chgData name="Yunus Emre Yavuz" userId="0c377b41ea0fda7e" providerId="LiveId" clId="{F682CE88-069A-4BFF-A2C2-2CF16E1A360C}" dt="2024-06-09T22:09:20.479" v="13920" actId="164"/>
          <ac:grpSpMkLst>
            <pc:docMk/>
            <pc:sldMk cId="944344466" sldId="344"/>
            <ac:grpSpMk id="21" creationId="{115FCDE7-8F35-ED5F-F8B3-94D14C50A504}"/>
          </ac:grpSpMkLst>
        </pc:grpChg>
        <pc:grpChg chg="add mod ord">
          <ac:chgData name="Yunus Emre Yavuz" userId="0c377b41ea0fda7e" providerId="LiveId" clId="{F682CE88-069A-4BFF-A2C2-2CF16E1A360C}" dt="2024-06-09T22:09:20.479" v="13920" actId="164"/>
          <ac:grpSpMkLst>
            <pc:docMk/>
            <pc:sldMk cId="944344466" sldId="344"/>
            <ac:grpSpMk id="25" creationId="{5BA1E3D5-F6AB-DB3A-09FF-A41AB1A2719A}"/>
          </ac:grpSpMkLst>
        </pc:grpChg>
        <pc:grpChg chg="add mod ord">
          <ac:chgData name="Yunus Emre Yavuz" userId="0c377b41ea0fda7e" providerId="LiveId" clId="{F682CE88-069A-4BFF-A2C2-2CF16E1A360C}" dt="2024-06-09T22:09:20.479" v="13920" actId="164"/>
          <ac:grpSpMkLst>
            <pc:docMk/>
            <pc:sldMk cId="944344466" sldId="344"/>
            <ac:grpSpMk id="32" creationId="{9396F8AF-EE22-8C9E-4FCC-E0A120DBD2D1}"/>
          </ac:grpSpMkLst>
        </pc:grpChg>
        <pc:grpChg chg="add mod">
          <ac:chgData name="Yunus Emre Yavuz" userId="0c377b41ea0fda7e" providerId="LiveId" clId="{F682CE88-069A-4BFF-A2C2-2CF16E1A360C}" dt="2024-06-09T22:13:59.278" v="14036" actId="164"/>
          <ac:grpSpMkLst>
            <pc:docMk/>
            <pc:sldMk cId="944344466" sldId="344"/>
            <ac:grpSpMk id="56" creationId="{76B9986C-EB75-5D82-42DC-26091E1E1478}"/>
          </ac:grpSpMkLst>
        </pc:grpChg>
        <pc:grpChg chg="add mod">
          <ac:chgData name="Yunus Emre Yavuz" userId="0c377b41ea0fda7e" providerId="LiveId" clId="{F682CE88-069A-4BFF-A2C2-2CF16E1A360C}" dt="2024-06-09T22:14:15.314" v="14052" actId="1036"/>
          <ac:grpSpMkLst>
            <pc:docMk/>
            <pc:sldMk cId="944344466" sldId="344"/>
            <ac:grpSpMk id="71" creationId="{D0CBE90A-0F85-ADBC-B146-2AB4AD2086DA}"/>
          </ac:grpSpMkLst>
        </pc:grpChg>
        <pc:graphicFrameChg chg="del">
          <ac:chgData name="Yunus Emre Yavuz" userId="0c377b41ea0fda7e" providerId="LiveId" clId="{F682CE88-069A-4BFF-A2C2-2CF16E1A360C}" dt="2024-06-09T21:52:32.395" v="13639" actId="478"/>
          <ac:graphicFrameMkLst>
            <pc:docMk/>
            <pc:sldMk cId="944344466" sldId="344"/>
            <ac:graphicFrameMk id="2" creationId="{96D1F333-CB56-805C-C2C7-8134E2FBAE4D}"/>
          </ac:graphicFrameMkLst>
        </pc:graphicFrameChg>
        <pc:graphicFrameChg chg="del">
          <ac:chgData name="Yunus Emre Yavuz" userId="0c377b41ea0fda7e" providerId="LiveId" clId="{F682CE88-069A-4BFF-A2C2-2CF16E1A360C}" dt="2024-06-09T21:52:32.395" v="13639" actId="478"/>
          <ac:graphicFrameMkLst>
            <pc:docMk/>
            <pc:sldMk cId="944344466" sldId="344"/>
            <ac:graphicFrameMk id="45" creationId="{A21E84AB-8F5D-4738-0351-ACAEBB46A3EE}"/>
          </ac:graphicFrameMkLst>
        </pc:graphicFrameChg>
        <pc:cxnChg chg="add del mod">
          <ac:chgData name="Yunus Emre Yavuz" userId="0c377b41ea0fda7e" providerId="LiveId" clId="{F682CE88-069A-4BFF-A2C2-2CF16E1A360C}" dt="2024-06-09T21:56:08.325" v="13742" actId="478"/>
          <ac:cxnSpMkLst>
            <pc:docMk/>
            <pc:sldMk cId="944344466" sldId="344"/>
            <ac:cxnSpMk id="48" creationId="{3906070C-60C0-81C3-8308-8CA2A8F164BF}"/>
          </ac:cxnSpMkLst>
        </pc:cxnChg>
        <pc:cxnChg chg="add del mod">
          <ac:chgData name="Yunus Emre Yavuz" userId="0c377b41ea0fda7e" providerId="LiveId" clId="{F682CE88-069A-4BFF-A2C2-2CF16E1A360C}" dt="2024-06-09T21:56:08.325" v="13742" actId="478"/>
          <ac:cxnSpMkLst>
            <pc:docMk/>
            <pc:sldMk cId="944344466" sldId="344"/>
            <ac:cxnSpMk id="49" creationId="{84BDDA73-6110-09EB-4946-68CC33142049}"/>
          </ac:cxnSpMkLst>
        </pc:cxnChg>
        <pc:cxnChg chg="add del mod">
          <ac:chgData name="Yunus Emre Yavuz" userId="0c377b41ea0fda7e" providerId="LiveId" clId="{F682CE88-069A-4BFF-A2C2-2CF16E1A360C}" dt="2024-06-09T21:56:08.325" v="13742" actId="478"/>
          <ac:cxnSpMkLst>
            <pc:docMk/>
            <pc:sldMk cId="944344466" sldId="344"/>
            <ac:cxnSpMk id="50" creationId="{5D10EB22-B517-7ECB-5A76-E15806AF974D}"/>
          </ac:cxnSpMkLst>
        </pc:cxnChg>
        <pc:cxnChg chg="add del mod">
          <ac:chgData name="Yunus Emre Yavuz" userId="0c377b41ea0fda7e" providerId="LiveId" clId="{F682CE88-069A-4BFF-A2C2-2CF16E1A360C}" dt="2024-06-09T21:56:08.325" v="13742" actId="478"/>
          <ac:cxnSpMkLst>
            <pc:docMk/>
            <pc:sldMk cId="944344466" sldId="344"/>
            <ac:cxnSpMk id="53" creationId="{BF104851-2031-14BA-5CEA-4B13707FD2BA}"/>
          </ac:cxnSpMkLst>
        </pc:cxnChg>
        <pc:cxnChg chg="add del mod">
          <ac:chgData name="Yunus Emre Yavuz" userId="0c377b41ea0fda7e" providerId="LiveId" clId="{F682CE88-069A-4BFF-A2C2-2CF16E1A360C}" dt="2024-06-09T21:56:08.325" v="13742" actId="478"/>
          <ac:cxnSpMkLst>
            <pc:docMk/>
            <pc:sldMk cId="944344466" sldId="344"/>
            <ac:cxnSpMk id="57" creationId="{AFDE3479-69F3-6951-0558-B85F1E707016}"/>
          </ac:cxnSpMkLst>
        </pc:cxnChg>
        <pc:cxnChg chg="add del mod">
          <ac:chgData name="Yunus Emre Yavuz" userId="0c377b41ea0fda7e" providerId="LiveId" clId="{F682CE88-069A-4BFF-A2C2-2CF16E1A360C}" dt="2024-06-09T21:56:08.325" v="13742" actId="478"/>
          <ac:cxnSpMkLst>
            <pc:docMk/>
            <pc:sldMk cId="944344466" sldId="344"/>
            <ac:cxnSpMk id="58" creationId="{9E88CD67-09D8-DA06-C6C7-B2ADF65A0C55}"/>
          </ac:cxnSpMkLst>
        </pc:cxnChg>
        <pc:cxnChg chg="add mod">
          <ac:chgData name="Yunus Emre Yavuz" userId="0c377b41ea0fda7e" providerId="LiveId" clId="{F682CE88-069A-4BFF-A2C2-2CF16E1A360C}" dt="2024-06-09T22:13:59.278" v="14036" actId="164"/>
          <ac:cxnSpMkLst>
            <pc:docMk/>
            <pc:sldMk cId="944344466" sldId="344"/>
            <ac:cxnSpMk id="61" creationId="{8F6922F8-FD2A-1D55-1BA1-C4F2C00C7B4D}"/>
          </ac:cxnSpMkLst>
        </pc:cxnChg>
        <pc:cxnChg chg="add del mod">
          <ac:chgData name="Yunus Emre Yavuz" userId="0c377b41ea0fda7e" providerId="LiveId" clId="{F682CE88-069A-4BFF-A2C2-2CF16E1A360C}" dt="2024-06-09T22:10:57.320" v="14024" actId="478"/>
          <ac:cxnSpMkLst>
            <pc:docMk/>
            <pc:sldMk cId="944344466" sldId="344"/>
            <ac:cxnSpMk id="62" creationId="{B60A7350-3237-2FB0-33FC-622B4F6CF2AB}"/>
          </ac:cxnSpMkLst>
        </pc:cxnChg>
        <pc:cxnChg chg="add mod">
          <ac:chgData name="Yunus Emre Yavuz" userId="0c377b41ea0fda7e" providerId="LiveId" clId="{F682CE88-069A-4BFF-A2C2-2CF16E1A360C}" dt="2024-06-09T22:13:59.278" v="14036" actId="164"/>
          <ac:cxnSpMkLst>
            <pc:docMk/>
            <pc:sldMk cId="944344466" sldId="344"/>
            <ac:cxnSpMk id="64" creationId="{6055D937-7D10-3630-B472-99103CA371C3}"/>
          </ac:cxnSpMkLst>
        </pc:cxnChg>
        <pc:cxnChg chg="add mod">
          <ac:chgData name="Yunus Emre Yavuz" userId="0c377b41ea0fda7e" providerId="LiveId" clId="{F682CE88-069A-4BFF-A2C2-2CF16E1A360C}" dt="2024-06-09T22:13:59.278" v="14036" actId="164"/>
          <ac:cxnSpMkLst>
            <pc:docMk/>
            <pc:sldMk cId="944344466" sldId="344"/>
            <ac:cxnSpMk id="66" creationId="{18C346E2-BA47-B054-17C9-4E7765D6391F}"/>
          </ac:cxnSpMkLst>
        </pc:cxnChg>
        <pc:cxnChg chg="add mod">
          <ac:chgData name="Yunus Emre Yavuz" userId="0c377b41ea0fda7e" providerId="LiveId" clId="{F682CE88-069A-4BFF-A2C2-2CF16E1A360C}" dt="2024-06-09T22:13:59.278" v="14036" actId="164"/>
          <ac:cxnSpMkLst>
            <pc:docMk/>
            <pc:sldMk cId="944344466" sldId="344"/>
            <ac:cxnSpMk id="68" creationId="{E63BC140-6D09-2560-74DA-69DA657309FE}"/>
          </ac:cxnSpMkLst>
        </pc:cxnChg>
        <pc:cxnChg chg="add mod">
          <ac:chgData name="Yunus Emre Yavuz" userId="0c377b41ea0fda7e" providerId="LiveId" clId="{F682CE88-069A-4BFF-A2C2-2CF16E1A360C}" dt="2024-06-09T22:13:59.278" v="14036" actId="164"/>
          <ac:cxnSpMkLst>
            <pc:docMk/>
            <pc:sldMk cId="944344466" sldId="344"/>
            <ac:cxnSpMk id="70" creationId="{7BBE5AB6-21CC-A46F-13C3-67A35A3AC91A}"/>
          </ac:cxnSpMkLst>
        </pc:cxnChg>
      </pc:sldChg>
      <pc:sldChg chg="addSp delSp modSp add del mod ord delAnim">
        <pc:chgData name="Yunus Emre Yavuz" userId="0c377b41ea0fda7e" providerId="LiveId" clId="{F682CE88-069A-4BFF-A2C2-2CF16E1A360C}" dt="2024-06-09T16:25:12.492" v="13564" actId="2696"/>
        <pc:sldMkLst>
          <pc:docMk/>
          <pc:sldMk cId="2163917847" sldId="344"/>
        </pc:sldMkLst>
        <pc:spChg chg="mod">
          <ac:chgData name="Yunus Emre Yavuz" userId="0c377b41ea0fda7e" providerId="LiveId" clId="{F682CE88-069A-4BFF-A2C2-2CF16E1A360C}" dt="2024-06-09T16:24:27.015" v="13545" actId="1076"/>
          <ac:spMkLst>
            <pc:docMk/>
            <pc:sldMk cId="2163917847" sldId="344"/>
            <ac:spMk id="3" creationId="{223B4953-AB4A-1CD5-60E6-96E540855FDD}"/>
          </ac:spMkLst>
        </pc:spChg>
        <pc:spChg chg="mod">
          <ac:chgData name="Yunus Emre Yavuz" userId="0c377b41ea0fda7e" providerId="LiveId" clId="{F682CE88-069A-4BFF-A2C2-2CF16E1A360C}" dt="2024-06-09T16:24:25.025" v="13544" actId="20577"/>
          <ac:spMkLst>
            <pc:docMk/>
            <pc:sldMk cId="2163917847" sldId="344"/>
            <ac:spMk id="4" creationId="{0127C0E8-6405-1B84-A7DE-EBE67B980583}"/>
          </ac:spMkLst>
        </pc:spChg>
        <pc:spChg chg="del">
          <ac:chgData name="Yunus Emre Yavuz" userId="0c377b41ea0fda7e" providerId="LiveId" clId="{F682CE88-069A-4BFF-A2C2-2CF16E1A360C}" dt="2024-06-09T16:24:18.539" v="13526" actId="478"/>
          <ac:spMkLst>
            <pc:docMk/>
            <pc:sldMk cId="2163917847" sldId="344"/>
            <ac:spMk id="5" creationId="{9799F08F-25D6-CFCB-58C8-559278F47BF7}"/>
          </ac:spMkLst>
        </pc:spChg>
        <pc:spChg chg="mod">
          <ac:chgData name="Yunus Emre Yavuz" userId="0c377b41ea0fda7e" providerId="LiveId" clId="{F682CE88-069A-4BFF-A2C2-2CF16E1A360C}" dt="2024-06-09T16:24:39.142" v="13563" actId="20577"/>
          <ac:spMkLst>
            <pc:docMk/>
            <pc:sldMk cId="2163917847" sldId="344"/>
            <ac:spMk id="6" creationId="{0FB759A9-6057-694F-7199-D06FEF27C1CB}"/>
          </ac:spMkLst>
        </pc:spChg>
        <pc:grpChg chg="add mod">
          <ac:chgData name="Yunus Emre Yavuz" userId="0c377b41ea0fda7e" providerId="LiveId" clId="{F682CE88-069A-4BFF-A2C2-2CF16E1A360C}" dt="2024-06-09T16:24:19.543" v="13527"/>
          <ac:grpSpMkLst>
            <pc:docMk/>
            <pc:sldMk cId="2163917847" sldId="344"/>
            <ac:grpSpMk id="2" creationId="{DF371CF7-E41B-0945-F7B9-98AB853C46F4}"/>
          </ac:grpSpMkLst>
        </pc:grpChg>
        <pc:picChg chg="del">
          <ac:chgData name="Yunus Emre Yavuz" userId="0c377b41ea0fda7e" providerId="LiveId" clId="{F682CE88-069A-4BFF-A2C2-2CF16E1A360C}" dt="2024-06-09T16:24:13.526" v="13524" actId="478"/>
          <ac:picMkLst>
            <pc:docMk/>
            <pc:sldMk cId="2163917847" sldId="344"/>
            <ac:picMk id="33" creationId="{92BD1026-5965-6EF5-98AF-E4DA822EDD9E}"/>
          </ac:picMkLst>
        </pc:picChg>
        <pc:picChg chg="del">
          <ac:chgData name="Yunus Emre Yavuz" userId="0c377b41ea0fda7e" providerId="LiveId" clId="{F682CE88-069A-4BFF-A2C2-2CF16E1A360C}" dt="2024-06-09T16:24:14.210" v="13525" actId="478"/>
          <ac:picMkLst>
            <pc:docMk/>
            <pc:sldMk cId="2163917847" sldId="344"/>
            <ac:picMk id="34" creationId="{A235B26A-3D49-2CE4-908F-D8527DCDEFEB}"/>
          </ac:picMkLst>
        </pc:picChg>
      </pc:sldChg>
      <pc:sldChg chg="addSp delSp modSp add del mod ord">
        <pc:chgData name="Yunus Emre Yavuz" userId="0c377b41ea0fda7e" providerId="LiveId" clId="{F682CE88-069A-4BFF-A2C2-2CF16E1A360C}" dt="2024-06-11T12:23:23.357" v="16401" actId="2696"/>
        <pc:sldMkLst>
          <pc:docMk/>
          <pc:sldMk cId="2561715714" sldId="344"/>
        </pc:sldMkLst>
        <pc:spChg chg="add mod ord">
          <ac:chgData name="Yunus Emre Yavuz" userId="0c377b41ea0fda7e" providerId="LiveId" clId="{F682CE88-069A-4BFF-A2C2-2CF16E1A360C}" dt="2024-06-10T15:26:15.946" v="14774" actId="408"/>
          <ac:spMkLst>
            <pc:docMk/>
            <pc:sldMk cId="2561715714" sldId="344"/>
            <ac:spMk id="31" creationId="{F0699BC4-FC6E-D98C-F425-F15C6C9E4F9F}"/>
          </ac:spMkLst>
        </pc:spChg>
        <pc:graphicFrameChg chg="add mod modGraphic">
          <ac:chgData name="Yunus Emre Yavuz" userId="0c377b41ea0fda7e" providerId="LiveId" clId="{F682CE88-069A-4BFF-A2C2-2CF16E1A360C}" dt="2024-06-10T15:26:28.308" v="14775" actId="1076"/>
          <ac:graphicFrameMkLst>
            <pc:docMk/>
            <pc:sldMk cId="2561715714" sldId="344"/>
            <ac:graphicFrameMk id="3" creationId="{5A9DAFDD-00CB-FB01-1DE9-AE6DF3EFF436}"/>
          </ac:graphicFrameMkLst>
        </pc:graphicFrameChg>
        <pc:graphicFrameChg chg="add mod">
          <ac:chgData name="Yunus Emre Yavuz" userId="0c377b41ea0fda7e" providerId="LiveId" clId="{F682CE88-069A-4BFF-A2C2-2CF16E1A360C}" dt="2024-06-10T15:07:22.062" v="14514"/>
          <ac:graphicFrameMkLst>
            <pc:docMk/>
            <pc:sldMk cId="2561715714" sldId="344"/>
            <ac:graphicFrameMk id="29" creationId="{EDBC7B6E-5DCF-CC55-CF29-DD353F4D8966}"/>
          </ac:graphicFrameMkLst>
        </pc:graphicFrameChg>
        <pc:graphicFrameChg chg="add mod">
          <ac:chgData name="Yunus Emre Yavuz" userId="0c377b41ea0fda7e" providerId="LiveId" clId="{F682CE88-069A-4BFF-A2C2-2CF16E1A360C}" dt="2024-06-10T15:07:43.657" v="14519"/>
          <ac:graphicFrameMkLst>
            <pc:docMk/>
            <pc:sldMk cId="2561715714" sldId="344"/>
            <ac:graphicFrameMk id="30" creationId="{27F60F1C-BB03-574B-DABB-E36365279A32}"/>
          </ac:graphicFrameMkLst>
        </pc:graphicFrameChg>
        <pc:graphicFrameChg chg="add mod">
          <ac:chgData name="Yunus Emre Yavuz" userId="0c377b41ea0fda7e" providerId="LiveId" clId="{F682CE88-069A-4BFF-A2C2-2CF16E1A360C}" dt="2024-06-10T15:25:55.162" v="14771" actId="1038"/>
          <ac:graphicFrameMkLst>
            <pc:docMk/>
            <pc:sldMk cId="2561715714" sldId="344"/>
            <ac:graphicFrameMk id="34" creationId="{C464C1C4-3A2F-67D6-3EF2-A6ACA025DF0B}"/>
          </ac:graphicFrameMkLst>
        </pc:graphicFrameChg>
        <pc:picChg chg="del">
          <ac:chgData name="Yunus Emre Yavuz" userId="0c377b41ea0fda7e" providerId="LiveId" clId="{F682CE88-069A-4BFF-A2C2-2CF16E1A360C}" dt="2024-06-10T14:56:08.523" v="14481" actId="478"/>
          <ac:picMkLst>
            <pc:docMk/>
            <pc:sldMk cId="2561715714" sldId="344"/>
            <ac:picMk id="15" creationId="{5D6EACCA-2FA1-1230-6EA3-DB36ABF25A8D}"/>
          </ac:picMkLst>
        </pc:picChg>
        <pc:picChg chg="del">
          <ac:chgData name="Yunus Emre Yavuz" userId="0c377b41ea0fda7e" providerId="LiveId" clId="{F682CE88-069A-4BFF-A2C2-2CF16E1A360C}" dt="2024-06-10T14:56:09.161" v="14482" actId="478"/>
          <ac:picMkLst>
            <pc:docMk/>
            <pc:sldMk cId="2561715714" sldId="344"/>
            <ac:picMk id="17" creationId="{92AE4E09-C5C7-B9CA-218C-54E49F76C29A}"/>
          </ac:picMkLst>
        </pc:picChg>
      </pc:sldChg>
      <pc:sldChg chg="addSp delSp modSp add del mod">
        <pc:chgData name="Yunus Emre Yavuz" userId="0c377b41ea0fda7e" providerId="LiveId" clId="{F682CE88-069A-4BFF-A2C2-2CF16E1A360C}" dt="2024-06-09T16:28:49.108" v="13590" actId="2696"/>
        <pc:sldMkLst>
          <pc:docMk/>
          <pc:sldMk cId="2954369180" sldId="344"/>
        </pc:sldMkLst>
        <pc:spChg chg="add del mod">
          <ac:chgData name="Yunus Emre Yavuz" userId="0c377b41ea0fda7e" providerId="LiveId" clId="{F682CE88-069A-4BFF-A2C2-2CF16E1A360C}" dt="2024-06-09T16:28:45.232" v="13588" actId="478"/>
          <ac:spMkLst>
            <pc:docMk/>
            <pc:sldMk cId="2954369180" sldId="344"/>
            <ac:spMk id="5" creationId="{F45CCDA2-9380-E255-6A13-AA835346AFB2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6" creationId="{FA4E0E82-0071-A672-F591-CB32743B6D03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8" creationId="{274490C4-7549-12FD-2B74-4D262AF9E8B5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9" creationId="{670AF6CD-185B-5159-9ED8-4C4D9FBD3DE3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10" creationId="{5571306C-2F54-E876-EAB4-0A23995B7900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12" creationId="{B08C05A9-F874-11DA-5D48-DF4E66C05C2C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14" creationId="{150AB57D-E7E2-DD8C-F4EC-B08213FC53E0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15" creationId="{E33A406A-FCBC-AF8A-19FF-9568DC9311ED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16" creationId="{5BE0BEA6-DDB6-B53E-13DA-48F51A0EBDD7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18" creationId="{3E6E5DE3-67D9-EA89-7A0E-03C1D596F695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21" creationId="{5F521E90-4D15-4451-978D-CA0D665CAE76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22" creationId="{3EF67AC2-BDC6-FF89-64EF-F72E21E56FFE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23" creationId="{1502D54E-A295-8D3E-1E69-7237E9790559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24" creationId="{168860F3-0C8C-8CD3-BC43-5023EBC5AEBD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25" creationId="{43D38D3B-0CC2-CB56-3809-041A8CE57908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26" creationId="{32BBB270-C0DB-00AD-80C7-7FD136831725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28" creationId="{3F4BE19B-7870-B384-A9F8-7D7F06A7FAB1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29" creationId="{1404B921-8EEF-3D99-63DB-5FFB8426FCDF}"/>
          </ac:spMkLst>
        </pc:spChg>
        <pc:spChg chg="del">
          <ac:chgData name="Yunus Emre Yavuz" userId="0c377b41ea0fda7e" providerId="LiveId" clId="{F682CE88-069A-4BFF-A2C2-2CF16E1A360C}" dt="2024-06-09T16:27:07.095" v="13566" actId="478"/>
          <ac:spMkLst>
            <pc:docMk/>
            <pc:sldMk cId="2954369180" sldId="344"/>
            <ac:spMk id="30" creationId="{A02B7FE0-D1EA-9629-5AA1-F8DCCA91F9CE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31" creationId="{D676BE7A-7DAA-AAE3-D175-691CE00C27AD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32" creationId="{A9F1E399-F760-8D13-204D-FFF4BB96F48E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33" creationId="{6F5B3CE2-FAB3-DB5B-11ED-10BC27B911AA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35" creationId="{4472D181-F633-0187-1D81-126929B15DD2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36" creationId="{CDFEB7B8-09F1-265E-FC39-0A09C3613013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37" creationId="{D2B9844E-1575-3412-381D-9CED5447E7BD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38" creationId="{0C339666-E505-EB6E-9616-1BCFDFBA234D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39" creationId="{F2125E65-57CB-F5E6-7278-51B8597F6ED3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40" creationId="{1AADEF21-78F3-F482-D541-318DE22AD5D3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41" creationId="{5C04CCE9-079E-4867-2ACD-08E86BB0A915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48" creationId="{30ED8131-67FF-8462-3B84-49EA4A4EDE1E}"/>
          </ac:spMkLst>
        </pc:spChg>
        <pc:spChg chg="add mod">
          <ac:chgData name="Yunus Emre Yavuz" userId="0c377b41ea0fda7e" providerId="LiveId" clId="{F682CE88-069A-4BFF-A2C2-2CF16E1A360C}" dt="2024-06-09T16:28:04.553" v="13576" actId="1076"/>
          <ac:spMkLst>
            <pc:docMk/>
            <pc:sldMk cId="2954369180" sldId="344"/>
            <ac:spMk id="49" creationId="{B4A0E255-AE9D-4BEB-D6DB-380B809F9F16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51" creationId="{EC02EE28-10AF-911A-CFE4-87FA19F9ADA1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52" creationId="{D81E8A80-DCF5-B8A3-160A-4A5EF2D000A4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53" creationId="{2ECE0B9F-73B5-ECF7-02E1-E58EA7F0C8DD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54" creationId="{39492B52-59AC-36FD-F426-B5116D7E0902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55" creationId="{69F281F8-1C39-033E-896A-E6AF473AF853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56" creationId="{5A4C338A-6C89-90CE-B083-B64C90E6C348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57" creationId="{EDAD57BC-4C86-AA4A-50B8-3B30922F07D3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58" creationId="{9B2EDEE2-0D8C-E304-1678-55D05ABE9695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59" creationId="{407D7F1F-EE31-BDEA-B11E-955EEECEA1ED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60" creationId="{CF59DCD4-3CCC-6A29-6775-505792D9A13C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61" creationId="{B70ABA0E-4233-74DC-A2C0-F62C7C2143E1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62" creationId="{887B3F83-DA33-EB7E-3F6B-F0FE1C78D552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63" creationId="{980180B3-C8E7-F8E9-1DE9-9B9436CC2096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70" creationId="{77B8D753-D771-2B5F-F5AD-8DB333BAFCD2}"/>
          </ac:spMkLst>
        </pc:spChg>
        <pc:spChg chg="add mod">
          <ac:chgData name="Yunus Emre Yavuz" userId="0c377b41ea0fda7e" providerId="LiveId" clId="{F682CE88-069A-4BFF-A2C2-2CF16E1A360C}" dt="2024-06-09T16:28:06.199" v="13577"/>
          <ac:spMkLst>
            <pc:docMk/>
            <pc:sldMk cId="2954369180" sldId="344"/>
            <ac:spMk id="71" creationId="{61E1DAC0-1B33-91ED-17FD-5C4E8FBFCE88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72" creationId="{F1EFDDFA-3694-8B98-490A-BD59A46A843D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73" creationId="{A22BB91B-FAE0-7EAF-D00E-8EAFB7C328A1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74" creationId="{EADD24C3-ACFD-AEE6-2494-3B86244748B3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75" creationId="{739CB512-5AD2-650B-967C-ABF7C3763592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76" creationId="{5B1A0A92-FCB9-27B6-DFE4-23BA687AF01E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77" creationId="{3EF25B2F-C754-C54E-E800-53AA88294071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78" creationId="{DCD47648-6721-7315-8561-22B46CE08600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79" creationId="{5FB3B12E-9AB2-5EC8-7A8D-1793315667DF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80" creationId="{B523904D-2103-9D92-DB26-4FAC7BFE76CA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81" creationId="{A46AD21F-0682-26DA-E8CA-5FF1E915172A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82" creationId="{64FC3170-AA4C-6337-3811-C427A91F5E26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83" creationId="{8479C055-A7EC-68B6-3D7F-BB1D3387FF32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84" creationId="{C1EA5F6A-2C22-72D6-33E3-66D68F1401F0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91" creationId="{80B715E1-57C6-56FF-2BB3-3E8BD209B6BF}"/>
          </ac:spMkLst>
        </pc:spChg>
        <pc:spChg chg="add mod">
          <ac:chgData name="Yunus Emre Yavuz" userId="0c377b41ea0fda7e" providerId="LiveId" clId="{F682CE88-069A-4BFF-A2C2-2CF16E1A360C}" dt="2024-06-09T16:28:12.716" v="13580"/>
          <ac:spMkLst>
            <pc:docMk/>
            <pc:sldMk cId="2954369180" sldId="344"/>
            <ac:spMk id="92" creationId="{D75F304C-15DD-5261-A0E1-CC92C7E2AC9E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93" creationId="{0E2A2603-1A82-7FCF-3EC7-26BD8D586DAE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94" creationId="{C4A5AA75-80FD-76AE-9477-5B280E1B2CF1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95" creationId="{F5104D33-608A-CD29-6BA6-F9654ECEE9BB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96" creationId="{F0976FD5-02A9-3AA3-F0A8-BA36679DF45B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97" creationId="{B659F6C8-68C2-1087-B6F1-082F646BEB64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98" creationId="{6541DBB0-4D7D-19F1-E49E-985694656544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99" creationId="{884C8DD6-D7E9-A02E-35F2-61880F284509}"/>
          </ac:spMkLst>
        </pc:spChg>
        <pc:spChg chg="add mod">
          <ac:chgData name="Yunus Emre Yavuz" userId="0c377b41ea0fda7e" providerId="LiveId" clId="{F682CE88-069A-4BFF-A2C2-2CF16E1A360C}" dt="2024-06-09T16:28:43.754" v="13587" actId="1076"/>
          <ac:spMkLst>
            <pc:docMk/>
            <pc:sldMk cId="2954369180" sldId="344"/>
            <ac:spMk id="100" creationId="{4AA95A9E-AA10-3476-1195-65F1DACDBF36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101" creationId="{D324589C-9CC3-36F1-1FDE-74C1F27BB6D1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102" creationId="{83E08574-0C85-993F-74CB-5CDB95AF0222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103" creationId="{3652FA49-A21E-FECB-64D1-9D1A174B5781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104" creationId="{1DB37766-A555-C630-BE6B-DB9E75D005D2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105" creationId="{6A43BF3D-6CB1-A40D-9C27-D60496C45D2D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112" creationId="{06B60372-574F-C90B-E288-9A2DFBA341E4}"/>
          </ac:spMkLst>
        </pc:spChg>
        <pc:spChg chg="add del mod">
          <ac:chgData name="Yunus Emre Yavuz" userId="0c377b41ea0fda7e" providerId="LiveId" clId="{F682CE88-069A-4BFF-A2C2-2CF16E1A360C}" dt="2024-06-09T16:28:46.986" v="13589" actId="478"/>
          <ac:spMkLst>
            <pc:docMk/>
            <pc:sldMk cId="2954369180" sldId="344"/>
            <ac:spMk id="113" creationId="{B8DBAC17-B022-B248-A5E6-9E23FB4444BB}"/>
          </ac:spMkLst>
        </pc:spChg>
        <pc:grpChg chg="add mod">
          <ac:chgData name="Yunus Emre Yavuz" userId="0c377b41ea0fda7e" providerId="LiveId" clId="{F682CE88-069A-4BFF-A2C2-2CF16E1A360C}" dt="2024-06-09T16:28:00.150" v="13574" actId="164"/>
          <ac:grpSpMkLst>
            <pc:docMk/>
            <pc:sldMk cId="2954369180" sldId="344"/>
            <ac:grpSpMk id="50" creationId="{B9ADC8C8-DE75-D067-C943-7A1BB2B8D6C6}"/>
          </ac:grpSpMkLst>
        </pc:grpChg>
        <pc:cxnChg chg="del">
          <ac:chgData name="Yunus Emre Yavuz" userId="0c377b41ea0fda7e" providerId="LiveId" clId="{F682CE88-069A-4BFF-A2C2-2CF16E1A360C}" dt="2024-06-09T16:27:07.095" v="13566" actId="478"/>
          <ac:cxnSpMkLst>
            <pc:docMk/>
            <pc:sldMk cId="2954369180" sldId="344"/>
            <ac:cxnSpMk id="4" creationId="{A90D4011-6568-3BC3-30A3-6BA83CA7D7EE}"/>
          </ac:cxnSpMkLst>
        </pc:cxnChg>
        <pc:cxnChg chg="del">
          <ac:chgData name="Yunus Emre Yavuz" userId="0c377b41ea0fda7e" providerId="LiveId" clId="{F682CE88-069A-4BFF-A2C2-2CF16E1A360C}" dt="2024-06-09T16:27:07.095" v="13566" actId="478"/>
          <ac:cxnSpMkLst>
            <pc:docMk/>
            <pc:sldMk cId="2954369180" sldId="344"/>
            <ac:cxnSpMk id="11" creationId="{40248962-E35C-5AB7-6C37-6C2A202CFEF9}"/>
          </ac:cxnSpMkLst>
        </pc:cxnChg>
        <pc:cxnChg chg="del">
          <ac:chgData name="Yunus Emre Yavuz" userId="0c377b41ea0fda7e" providerId="LiveId" clId="{F682CE88-069A-4BFF-A2C2-2CF16E1A360C}" dt="2024-06-09T16:27:07.095" v="13566" actId="478"/>
          <ac:cxnSpMkLst>
            <pc:docMk/>
            <pc:sldMk cId="2954369180" sldId="344"/>
            <ac:cxnSpMk id="13" creationId="{0BC02696-1B42-0501-CA44-0D258022AAB5}"/>
          </ac:cxnSpMkLst>
        </pc:cxnChg>
        <pc:cxnChg chg="del">
          <ac:chgData name="Yunus Emre Yavuz" userId="0c377b41ea0fda7e" providerId="LiveId" clId="{F682CE88-069A-4BFF-A2C2-2CF16E1A360C}" dt="2024-06-09T16:27:07.095" v="13566" actId="478"/>
          <ac:cxnSpMkLst>
            <pc:docMk/>
            <pc:sldMk cId="2954369180" sldId="344"/>
            <ac:cxnSpMk id="17" creationId="{6CB7F71A-DB45-D1B4-7F65-558436F4CD18}"/>
          </ac:cxnSpMkLst>
        </pc:cxnChg>
        <pc:cxnChg chg="del">
          <ac:chgData name="Yunus Emre Yavuz" userId="0c377b41ea0fda7e" providerId="LiveId" clId="{F682CE88-069A-4BFF-A2C2-2CF16E1A360C}" dt="2024-06-09T16:27:07.095" v="13566" actId="478"/>
          <ac:cxnSpMkLst>
            <pc:docMk/>
            <pc:sldMk cId="2954369180" sldId="344"/>
            <ac:cxnSpMk id="19" creationId="{61BF4C98-8B78-D56A-9438-4F4C7EFACD33}"/>
          </ac:cxnSpMkLst>
        </pc:cxnChg>
        <pc:cxnChg chg="del">
          <ac:chgData name="Yunus Emre Yavuz" userId="0c377b41ea0fda7e" providerId="LiveId" clId="{F682CE88-069A-4BFF-A2C2-2CF16E1A360C}" dt="2024-06-09T16:27:07.095" v="13566" actId="478"/>
          <ac:cxnSpMkLst>
            <pc:docMk/>
            <pc:sldMk cId="2954369180" sldId="344"/>
            <ac:cxnSpMk id="20" creationId="{3D3978D4-27EE-6D9B-5CBD-BBBD1776F7F8}"/>
          </ac:cxnSpMkLst>
        </pc:cxnChg>
        <pc:cxnChg chg="add mod">
          <ac:chgData name="Yunus Emre Yavuz" userId="0c377b41ea0fda7e" providerId="LiveId" clId="{F682CE88-069A-4BFF-A2C2-2CF16E1A360C}" dt="2024-06-09T16:28:04.553" v="13576" actId="1076"/>
          <ac:cxnSpMkLst>
            <pc:docMk/>
            <pc:sldMk cId="2954369180" sldId="344"/>
            <ac:cxnSpMk id="42" creationId="{DA21E8FE-4E92-E636-CAD6-4233D5A2619A}"/>
          </ac:cxnSpMkLst>
        </pc:cxnChg>
        <pc:cxnChg chg="add mod">
          <ac:chgData name="Yunus Emre Yavuz" userId="0c377b41ea0fda7e" providerId="LiveId" clId="{F682CE88-069A-4BFF-A2C2-2CF16E1A360C}" dt="2024-06-09T16:28:04.553" v="13576" actId="1076"/>
          <ac:cxnSpMkLst>
            <pc:docMk/>
            <pc:sldMk cId="2954369180" sldId="344"/>
            <ac:cxnSpMk id="43" creationId="{69CC23E5-140C-3875-D4D8-6E378C3AF1CD}"/>
          </ac:cxnSpMkLst>
        </pc:cxnChg>
        <pc:cxnChg chg="add mod">
          <ac:chgData name="Yunus Emre Yavuz" userId="0c377b41ea0fda7e" providerId="LiveId" clId="{F682CE88-069A-4BFF-A2C2-2CF16E1A360C}" dt="2024-06-09T16:28:04.553" v="13576" actId="1076"/>
          <ac:cxnSpMkLst>
            <pc:docMk/>
            <pc:sldMk cId="2954369180" sldId="344"/>
            <ac:cxnSpMk id="44" creationId="{464DEF06-7659-1894-8AA4-5DA2C2BD0B86}"/>
          </ac:cxnSpMkLst>
        </pc:cxnChg>
        <pc:cxnChg chg="add mod">
          <ac:chgData name="Yunus Emre Yavuz" userId="0c377b41ea0fda7e" providerId="LiveId" clId="{F682CE88-069A-4BFF-A2C2-2CF16E1A360C}" dt="2024-06-09T16:28:04.553" v="13576" actId="1076"/>
          <ac:cxnSpMkLst>
            <pc:docMk/>
            <pc:sldMk cId="2954369180" sldId="344"/>
            <ac:cxnSpMk id="45" creationId="{9120D19B-AB1A-E3A1-1DC4-CE69E08C81C2}"/>
          </ac:cxnSpMkLst>
        </pc:cxnChg>
        <pc:cxnChg chg="add mod">
          <ac:chgData name="Yunus Emre Yavuz" userId="0c377b41ea0fda7e" providerId="LiveId" clId="{F682CE88-069A-4BFF-A2C2-2CF16E1A360C}" dt="2024-06-09T16:28:04.553" v="13576" actId="1076"/>
          <ac:cxnSpMkLst>
            <pc:docMk/>
            <pc:sldMk cId="2954369180" sldId="344"/>
            <ac:cxnSpMk id="46" creationId="{E84F2070-85EF-36BB-EC4C-ACAD441D374B}"/>
          </ac:cxnSpMkLst>
        </pc:cxnChg>
        <pc:cxnChg chg="add mod">
          <ac:chgData name="Yunus Emre Yavuz" userId="0c377b41ea0fda7e" providerId="LiveId" clId="{F682CE88-069A-4BFF-A2C2-2CF16E1A360C}" dt="2024-06-09T16:28:04.553" v="13576" actId="1076"/>
          <ac:cxnSpMkLst>
            <pc:docMk/>
            <pc:sldMk cId="2954369180" sldId="344"/>
            <ac:cxnSpMk id="47" creationId="{86430F1A-B22B-DCD8-5E9B-0DF0C0D9A0CE}"/>
          </ac:cxnSpMkLst>
        </pc:cxnChg>
        <pc:cxnChg chg="add mod">
          <ac:chgData name="Yunus Emre Yavuz" userId="0c377b41ea0fda7e" providerId="LiveId" clId="{F682CE88-069A-4BFF-A2C2-2CF16E1A360C}" dt="2024-06-09T16:28:06.199" v="13577"/>
          <ac:cxnSpMkLst>
            <pc:docMk/>
            <pc:sldMk cId="2954369180" sldId="344"/>
            <ac:cxnSpMk id="64" creationId="{4DB70628-2F4F-BFE9-45CF-341E8A27C739}"/>
          </ac:cxnSpMkLst>
        </pc:cxnChg>
        <pc:cxnChg chg="add mod">
          <ac:chgData name="Yunus Emre Yavuz" userId="0c377b41ea0fda7e" providerId="LiveId" clId="{F682CE88-069A-4BFF-A2C2-2CF16E1A360C}" dt="2024-06-09T16:28:06.199" v="13577"/>
          <ac:cxnSpMkLst>
            <pc:docMk/>
            <pc:sldMk cId="2954369180" sldId="344"/>
            <ac:cxnSpMk id="65" creationId="{34B80C7A-DA50-DDC3-ACAD-541F178F01CB}"/>
          </ac:cxnSpMkLst>
        </pc:cxnChg>
        <pc:cxnChg chg="add mod">
          <ac:chgData name="Yunus Emre Yavuz" userId="0c377b41ea0fda7e" providerId="LiveId" clId="{F682CE88-069A-4BFF-A2C2-2CF16E1A360C}" dt="2024-06-09T16:28:06.199" v="13577"/>
          <ac:cxnSpMkLst>
            <pc:docMk/>
            <pc:sldMk cId="2954369180" sldId="344"/>
            <ac:cxnSpMk id="66" creationId="{DF504B34-3D0F-E17C-B49D-369931C07676}"/>
          </ac:cxnSpMkLst>
        </pc:cxnChg>
        <pc:cxnChg chg="add mod">
          <ac:chgData name="Yunus Emre Yavuz" userId="0c377b41ea0fda7e" providerId="LiveId" clId="{F682CE88-069A-4BFF-A2C2-2CF16E1A360C}" dt="2024-06-09T16:28:06.199" v="13577"/>
          <ac:cxnSpMkLst>
            <pc:docMk/>
            <pc:sldMk cId="2954369180" sldId="344"/>
            <ac:cxnSpMk id="67" creationId="{59FDB8AB-0935-14A6-8C1F-912D4BEF6EAF}"/>
          </ac:cxnSpMkLst>
        </pc:cxnChg>
        <pc:cxnChg chg="add mod">
          <ac:chgData name="Yunus Emre Yavuz" userId="0c377b41ea0fda7e" providerId="LiveId" clId="{F682CE88-069A-4BFF-A2C2-2CF16E1A360C}" dt="2024-06-09T16:28:06.199" v="13577"/>
          <ac:cxnSpMkLst>
            <pc:docMk/>
            <pc:sldMk cId="2954369180" sldId="344"/>
            <ac:cxnSpMk id="68" creationId="{F77C5E37-6D3B-C9F5-9B99-2FABC0126AF4}"/>
          </ac:cxnSpMkLst>
        </pc:cxnChg>
        <pc:cxnChg chg="add mod">
          <ac:chgData name="Yunus Emre Yavuz" userId="0c377b41ea0fda7e" providerId="LiveId" clId="{F682CE88-069A-4BFF-A2C2-2CF16E1A360C}" dt="2024-06-09T16:28:06.199" v="13577"/>
          <ac:cxnSpMkLst>
            <pc:docMk/>
            <pc:sldMk cId="2954369180" sldId="344"/>
            <ac:cxnSpMk id="69" creationId="{2B269D90-BA7B-5266-F62E-BE5DB14B69D9}"/>
          </ac:cxnSpMkLst>
        </pc:cxnChg>
        <pc:cxnChg chg="add mod">
          <ac:chgData name="Yunus Emre Yavuz" userId="0c377b41ea0fda7e" providerId="LiveId" clId="{F682CE88-069A-4BFF-A2C2-2CF16E1A360C}" dt="2024-06-09T16:28:12.716" v="13580"/>
          <ac:cxnSpMkLst>
            <pc:docMk/>
            <pc:sldMk cId="2954369180" sldId="344"/>
            <ac:cxnSpMk id="85" creationId="{30D94AAF-5E6C-6E36-B27A-BF750F85F244}"/>
          </ac:cxnSpMkLst>
        </pc:cxnChg>
        <pc:cxnChg chg="add mod">
          <ac:chgData name="Yunus Emre Yavuz" userId="0c377b41ea0fda7e" providerId="LiveId" clId="{F682CE88-069A-4BFF-A2C2-2CF16E1A360C}" dt="2024-06-09T16:28:12.716" v="13580"/>
          <ac:cxnSpMkLst>
            <pc:docMk/>
            <pc:sldMk cId="2954369180" sldId="344"/>
            <ac:cxnSpMk id="86" creationId="{40DFA07D-2C8F-F749-C1ED-077723916BE6}"/>
          </ac:cxnSpMkLst>
        </pc:cxnChg>
        <pc:cxnChg chg="add mod">
          <ac:chgData name="Yunus Emre Yavuz" userId="0c377b41ea0fda7e" providerId="LiveId" clId="{F682CE88-069A-4BFF-A2C2-2CF16E1A360C}" dt="2024-06-09T16:28:12.716" v="13580"/>
          <ac:cxnSpMkLst>
            <pc:docMk/>
            <pc:sldMk cId="2954369180" sldId="344"/>
            <ac:cxnSpMk id="87" creationId="{5E24569F-52F7-AFA7-CE35-E0DBF6893CE5}"/>
          </ac:cxnSpMkLst>
        </pc:cxnChg>
        <pc:cxnChg chg="add mod">
          <ac:chgData name="Yunus Emre Yavuz" userId="0c377b41ea0fda7e" providerId="LiveId" clId="{F682CE88-069A-4BFF-A2C2-2CF16E1A360C}" dt="2024-06-09T16:28:12.716" v="13580"/>
          <ac:cxnSpMkLst>
            <pc:docMk/>
            <pc:sldMk cId="2954369180" sldId="344"/>
            <ac:cxnSpMk id="88" creationId="{B0082F0E-65FF-42AF-ED2C-44FF7336BED6}"/>
          </ac:cxnSpMkLst>
        </pc:cxnChg>
        <pc:cxnChg chg="add mod">
          <ac:chgData name="Yunus Emre Yavuz" userId="0c377b41ea0fda7e" providerId="LiveId" clId="{F682CE88-069A-4BFF-A2C2-2CF16E1A360C}" dt="2024-06-09T16:28:12.716" v="13580"/>
          <ac:cxnSpMkLst>
            <pc:docMk/>
            <pc:sldMk cId="2954369180" sldId="344"/>
            <ac:cxnSpMk id="89" creationId="{085A63A9-9203-1E8C-9173-408BD73C245D}"/>
          </ac:cxnSpMkLst>
        </pc:cxnChg>
        <pc:cxnChg chg="add mod">
          <ac:chgData name="Yunus Emre Yavuz" userId="0c377b41ea0fda7e" providerId="LiveId" clId="{F682CE88-069A-4BFF-A2C2-2CF16E1A360C}" dt="2024-06-09T16:28:12.716" v="13580"/>
          <ac:cxnSpMkLst>
            <pc:docMk/>
            <pc:sldMk cId="2954369180" sldId="344"/>
            <ac:cxnSpMk id="90" creationId="{4CC5ADFE-B865-AE1D-D96C-083A352032FC}"/>
          </ac:cxnSpMkLst>
        </pc:cxnChg>
        <pc:cxnChg chg="add del mod">
          <ac:chgData name="Yunus Emre Yavuz" userId="0c377b41ea0fda7e" providerId="LiveId" clId="{F682CE88-069A-4BFF-A2C2-2CF16E1A360C}" dt="2024-06-09T16:28:46.986" v="13589" actId="478"/>
          <ac:cxnSpMkLst>
            <pc:docMk/>
            <pc:sldMk cId="2954369180" sldId="344"/>
            <ac:cxnSpMk id="106" creationId="{0C074BC6-CF7C-DB83-E3F6-5F263201C8F1}"/>
          </ac:cxnSpMkLst>
        </pc:cxnChg>
        <pc:cxnChg chg="add del mod">
          <ac:chgData name="Yunus Emre Yavuz" userId="0c377b41ea0fda7e" providerId="LiveId" clId="{F682CE88-069A-4BFF-A2C2-2CF16E1A360C}" dt="2024-06-09T16:28:46.986" v="13589" actId="478"/>
          <ac:cxnSpMkLst>
            <pc:docMk/>
            <pc:sldMk cId="2954369180" sldId="344"/>
            <ac:cxnSpMk id="107" creationId="{052145FE-3656-9EFB-70C9-90EF52E47EE5}"/>
          </ac:cxnSpMkLst>
        </pc:cxnChg>
        <pc:cxnChg chg="add del mod">
          <ac:chgData name="Yunus Emre Yavuz" userId="0c377b41ea0fda7e" providerId="LiveId" clId="{F682CE88-069A-4BFF-A2C2-2CF16E1A360C}" dt="2024-06-09T16:28:46.986" v="13589" actId="478"/>
          <ac:cxnSpMkLst>
            <pc:docMk/>
            <pc:sldMk cId="2954369180" sldId="344"/>
            <ac:cxnSpMk id="108" creationId="{A51BF600-34F1-03C4-F102-42F3DA4280C5}"/>
          </ac:cxnSpMkLst>
        </pc:cxnChg>
        <pc:cxnChg chg="add del mod">
          <ac:chgData name="Yunus Emre Yavuz" userId="0c377b41ea0fda7e" providerId="LiveId" clId="{F682CE88-069A-4BFF-A2C2-2CF16E1A360C}" dt="2024-06-09T16:28:46.986" v="13589" actId="478"/>
          <ac:cxnSpMkLst>
            <pc:docMk/>
            <pc:sldMk cId="2954369180" sldId="344"/>
            <ac:cxnSpMk id="109" creationId="{3B8B4ED9-B8FE-1BE0-EE65-34602C802189}"/>
          </ac:cxnSpMkLst>
        </pc:cxnChg>
        <pc:cxnChg chg="add del mod">
          <ac:chgData name="Yunus Emre Yavuz" userId="0c377b41ea0fda7e" providerId="LiveId" clId="{F682CE88-069A-4BFF-A2C2-2CF16E1A360C}" dt="2024-06-09T16:28:46.986" v="13589" actId="478"/>
          <ac:cxnSpMkLst>
            <pc:docMk/>
            <pc:sldMk cId="2954369180" sldId="344"/>
            <ac:cxnSpMk id="110" creationId="{F99829A9-4107-9864-D526-DB27C81560B4}"/>
          </ac:cxnSpMkLst>
        </pc:cxnChg>
        <pc:cxnChg chg="add del mod">
          <ac:chgData name="Yunus Emre Yavuz" userId="0c377b41ea0fda7e" providerId="LiveId" clId="{F682CE88-069A-4BFF-A2C2-2CF16E1A360C}" dt="2024-06-09T16:28:46.986" v="13589" actId="478"/>
          <ac:cxnSpMkLst>
            <pc:docMk/>
            <pc:sldMk cId="2954369180" sldId="344"/>
            <ac:cxnSpMk id="111" creationId="{C6525051-413E-5B9D-08B8-7ADF3609A599}"/>
          </ac:cxnSpMkLst>
        </pc:cxnChg>
      </pc:sldChg>
      <pc:sldChg chg="addSp delSp modSp add mod">
        <pc:chgData name="Yunus Emre Yavuz" userId="0c377b41ea0fda7e" providerId="LiveId" clId="{F682CE88-069A-4BFF-A2C2-2CF16E1A360C}" dt="2024-06-22T20:36:41.102" v="20446"/>
        <pc:sldMkLst>
          <pc:docMk/>
          <pc:sldMk cId="3249169763" sldId="345"/>
        </pc:sldMkLst>
        <pc:spChg chg="del">
          <ac:chgData name="Yunus Emre Yavuz" userId="0c377b41ea0fda7e" providerId="LiveId" clId="{F682CE88-069A-4BFF-A2C2-2CF16E1A360C}" dt="2024-06-11T12:22:19.402" v="16393" actId="478"/>
          <ac:spMkLst>
            <pc:docMk/>
            <pc:sldMk cId="3249169763" sldId="345"/>
            <ac:spMk id="2" creationId="{845BF65A-5BC8-ED7A-8042-0B4FD975099B}"/>
          </ac:spMkLst>
        </pc:spChg>
        <pc:spChg chg="add del mod">
          <ac:chgData name="Yunus Emre Yavuz" userId="0c377b41ea0fda7e" providerId="LiveId" clId="{F682CE88-069A-4BFF-A2C2-2CF16E1A360C}" dt="2024-06-11T12:22:21.729" v="16394" actId="478"/>
          <ac:spMkLst>
            <pc:docMk/>
            <pc:sldMk cId="3249169763" sldId="345"/>
            <ac:spMk id="17" creationId="{8C870EC3-D161-2720-DA96-87AB462D6C44}"/>
          </ac:spMkLst>
        </pc:spChg>
        <pc:spChg chg="mod">
          <ac:chgData name="Yunus Emre Yavuz" userId="0c377b41ea0fda7e" providerId="LiveId" clId="{F682CE88-069A-4BFF-A2C2-2CF16E1A360C}" dt="2024-06-11T12:22:34.283" v="16397" actId="1076"/>
          <ac:spMkLst>
            <pc:docMk/>
            <pc:sldMk cId="3249169763" sldId="345"/>
            <ac:spMk id="31" creationId="{F0699BC4-FC6E-D98C-F425-F15C6C9E4F9F}"/>
          </ac:spMkLst>
        </pc:spChg>
        <pc:spChg chg="mod">
          <ac:chgData name="Yunus Emre Yavuz" userId="0c377b41ea0fda7e" providerId="LiveId" clId="{F682CE88-069A-4BFF-A2C2-2CF16E1A360C}" dt="2024-06-22T20:36:41.102" v="20446"/>
          <ac:spMkLst>
            <pc:docMk/>
            <pc:sldMk cId="3249169763" sldId="345"/>
            <ac:spMk id="50" creationId="{97DF82F5-62B8-7C87-78A5-BEAD97DDE24E}"/>
          </ac:spMkLst>
        </pc:spChg>
        <pc:graphicFrameChg chg="mod">
          <ac:chgData name="Yunus Emre Yavuz" userId="0c377b41ea0fda7e" providerId="LiveId" clId="{F682CE88-069A-4BFF-A2C2-2CF16E1A360C}" dt="2024-06-11T12:22:34.283" v="16397" actId="1076"/>
          <ac:graphicFrameMkLst>
            <pc:docMk/>
            <pc:sldMk cId="3249169763" sldId="345"/>
            <ac:graphicFrameMk id="3" creationId="{5A9DAFDD-00CB-FB01-1DE9-AE6DF3EFF436}"/>
          </ac:graphicFrameMkLst>
        </pc:graphicFrameChg>
        <pc:graphicFrameChg chg="mod">
          <ac:chgData name="Yunus Emre Yavuz" userId="0c377b41ea0fda7e" providerId="LiveId" clId="{F682CE88-069A-4BFF-A2C2-2CF16E1A360C}" dt="2024-06-11T12:22:47.847" v="16399" actId="1076"/>
          <ac:graphicFrameMkLst>
            <pc:docMk/>
            <pc:sldMk cId="3249169763" sldId="345"/>
            <ac:graphicFrameMk id="34" creationId="{C464C1C4-3A2F-67D6-3EF2-A6ACA025DF0B}"/>
          </ac:graphicFrameMkLst>
        </pc:graphicFrameChg>
      </pc:sldChg>
      <pc:sldChg chg="modSp add del mod ord">
        <pc:chgData name="Yunus Emre Yavuz" userId="0c377b41ea0fda7e" providerId="LiveId" clId="{F682CE88-069A-4BFF-A2C2-2CF16E1A360C}" dt="2024-06-10T20:08:32.175" v="14871" actId="47"/>
        <pc:sldMkLst>
          <pc:docMk/>
          <pc:sldMk cId="3421921072" sldId="346"/>
        </pc:sldMkLst>
        <pc:spChg chg="mod">
          <ac:chgData name="Yunus Emre Yavuz" userId="0c377b41ea0fda7e" providerId="LiveId" clId="{F682CE88-069A-4BFF-A2C2-2CF16E1A360C}" dt="2024-06-10T19:59:19.821" v="14795" actId="20577"/>
          <ac:spMkLst>
            <pc:docMk/>
            <pc:sldMk cId="3421921072" sldId="346"/>
            <ac:spMk id="5" creationId="{9799F08F-25D6-CFCB-58C8-559278F47BF7}"/>
          </ac:spMkLst>
        </pc:spChg>
        <pc:picChg chg="mod">
          <ac:chgData name="Yunus Emre Yavuz" userId="0c377b41ea0fda7e" providerId="LiveId" clId="{F682CE88-069A-4BFF-A2C2-2CF16E1A360C}" dt="2024-06-10T19:59:15.448" v="14792" actId="14100"/>
          <ac:picMkLst>
            <pc:docMk/>
            <pc:sldMk cId="3421921072" sldId="346"/>
            <ac:picMk id="3" creationId="{E9945891-C21A-3DAE-5426-6B1CE45B1F8A}"/>
          </ac:picMkLst>
        </pc:picChg>
        <pc:picChg chg="mod">
          <ac:chgData name="Yunus Emre Yavuz" userId="0c377b41ea0fda7e" providerId="LiveId" clId="{F682CE88-069A-4BFF-A2C2-2CF16E1A360C}" dt="2024-06-10T19:59:16.111" v="14794" actId="14100"/>
          <ac:picMkLst>
            <pc:docMk/>
            <pc:sldMk cId="3421921072" sldId="346"/>
            <ac:picMk id="4" creationId="{72FBF7A9-EAF4-CE0F-0C3C-6542CC0480EE}"/>
          </ac:picMkLst>
        </pc:picChg>
      </pc:sldChg>
      <pc:sldChg chg="addSp delSp modSp new del mod">
        <pc:chgData name="Yunus Emre Yavuz" userId="0c377b41ea0fda7e" providerId="LiveId" clId="{F682CE88-069A-4BFF-A2C2-2CF16E1A360C}" dt="2024-06-10T16:26:03.753" v="14778" actId="27022"/>
        <pc:sldMkLst>
          <pc:docMk/>
          <pc:sldMk cId="4138482116" sldId="346"/>
        </pc:sldMkLst>
        <pc:graphicFrameChg chg="add del modGraphic">
          <ac:chgData name="Yunus Emre Yavuz" userId="0c377b41ea0fda7e" providerId="LiveId" clId="{F682CE88-069A-4BFF-A2C2-2CF16E1A360C}" dt="2024-06-10T16:26:03.753" v="14778" actId="27022"/>
          <ac:graphicFrameMkLst>
            <pc:docMk/>
            <pc:sldMk cId="4138482116" sldId="346"/>
            <ac:graphicFrameMk id="6" creationId="{C60211F0-8E38-A86A-7ED6-88E36D7722CC}"/>
          </ac:graphicFrameMkLst>
        </pc:graphicFrameChg>
      </pc:sldChg>
      <pc:sldChg chg="addSp delSp modSp add mod ord delAnim chgLayout">
        <pc:chgData name="Yunus Emre Yavuz" userId="0c377b41ea0fda7e" providerId="LiveId" clId="{F682CE88-069A-4BFF-A2C2-2CF16E1A360C}" dt="2024-06-24T15:49:38.086" v="21789" actId="408"/>
        <pc:sldMkLst>
          <pc:docMk/>
          <pc:sldMk cId="2183424731" sldId="347"/>
        </pc:sldMkLst>
        <pc:spChg chg="del">
          <ac:chgData name="Yunus Emre Yavuz" userId="0c377b41ea0fda7e" providerId="LiveId" clId="{F682CE88-069A-4BFF-A2C2-2CF16E1A360C}" dt="2024-06-10T20:07:57.341" v="14853" actId="478"/>
          <ac:spMkLst>
            <pc:docMk/>
            <pc:sldMk cId="2183424731" sldId="347"/>
            <ac:spMk id="5" creationId="{9799F08F-25D6-CFCB-58C8-559278F47BF7}"/>
          </ac:spMkLst>
        </pc:spChg>
        <pc:spChg chg="add del mod ord">
          <ac:chgData name="Yunus Emre Yavuz" userId="0c377b41ea0fda7e" providerId="LiveId" clId="{F682CE88-069A-4BFF-A2C2-2CF16E1A360C}" dt="2024-06-10T20:10:30.764" v="14894" actId="478"/>
          <ac:spMkLst>
            <pc:docMk/>
            <pc:sldMk cId="2183424731" sldId="347"/>
            <ac:spMk id="7" creationId="{7072A2C5-7229-D0DE-04A7-9BDFC6520427}"/>
          </ac:spMkLst>
        </pc:spChg>
        <pc:spChg chg="add del mod ord">
          <ac:chgData name="Yunus Emre Yavuz" userId="0c377b41ea0fda7e" providerId="LiveId" clId="{F682CE88-069A-4BFF-A2C2-2CF16E1A360C}" dt="2024-06-10T20:08:09.364" v="14870" actId="478"/>
          <ac:spMkLst>
            <pc:docMk/>
            <pc:sldMk cId="2183424731" sldId="347"/>
            <ac:spMk id="8" creationId="{9BBDBFD5-2BD8-8CC7-4263-F81C11A698E2}"/>
          </ac:spMkLst>
        </pc:spChg>
        <pc:spChg chg="add del mod">
          <ac:chgData name="Yunus Emre Yavuz" userId="0c377b41ea0fda7e" providerId="LiveId" clId="{F682CE88-069A-4BFF-A2C2-2CF16E1A360C}" dt="2024-06-10T20:10:32.157" v="14896" actId="478"/>
          <ac:spMkLst>
            <pc:docMk/>
            <pc:sldMk cId="2183424731" sldId="347"/>
            <ac:spMk id="22" creationId="{71F1F0E4-E3BC-E8CB-D2A2-5CD3F04CB138}"/>
          </ac:spMkLst>
        </pc:spChg>
        <pc:spChg chg="add mod">
          <ac:chgData name="Yunus Emre Yavuz" userId="0c377b41ea0fda7e" providerId="LiveId" clId="{F682CE88-069A-4BFF-A2C2-2CF16E1A360C}" dt="2024-06-10T20:10:37.854" v="14912" actId="20577"/>
          <ac:spMkLst>
            <pc:docMk/>
            <pc:sldMk cId="2183424731" sldId="347"/>
            <ac:spMk id="23" creationId="{AEFB4217-EA00-1E5C-55D9-87E458145BC6}"/>
          </ac:spMkLst>
        </pc:spChg>
        <pc:spChg chg="mod">
          <ac:chgData name="Yunus Emre Yavuz" userId="0c377b41ea0fda7e" providerId="LiveId" clId="{F682CE88-069A-4BFF-A2C2-2CF16E1A360C}" dt="2024-06-22T20:34:44.836" v="20421" actId="20577"/>
          <ac:spMkLst>
            <pc:docMk/>
            <pc:sldMk cId="2183424731" sldId="347"/>
            <ac:spMk id="46" creationId="{499EC20C-897E-E066-F50F-6C77E9FEB910}"/>
          </ac:spMkLst>
        </pc:spChg>
        <pc:graphicFrameChg chg="add mod modGraphic">
          <ac:chgData name="Yunus Emre Yavuz" userId="0c377b41ea0fda7e" providerId="LiveId" clId="{F682CE88-069A-4BFF-A2C2-2CF16E1A360C}" dt="2024-06-24T15:49:38.086" v="21789" actId="408"/>
          <ac:graphicFrameMkLst>
            <pc:docMk/>
            <pc:sldMk cId="2183424731" sldId="347"/>
            <ac:graphicFrameMk id="7" creationId="{C90C49CE-FD13-5C2F-4077-C7EFB352BA41}"/>
          </ac:graphicFrameMkLst>
        </pc:graphicFrameChg>
        <pc:graphicFrameChg chg="add mod modGraphic">
          <ac:chgData name="Yunus Emre Yavuz" userId="0c377b41ea0fda7e" providerId="LiveId" clId="{F682CE88-069A-4BFF-A2C2-2CF16E1A360C}" dt="2024-06-24T15:49:38.086" v="21789" actId="408"/>
          <ac:graphicFrameMkLst>
            <pc:docMk/>
            <pc:sldMk cId="2183424731" sldId="347"/>
            <ac:graphicFrameMk id="10" creationId="{0768708B-4C15-4FA5-34EE-D2E5C4DA7654}"/>
          </ac:graphicFrameMkLst>
        </pc:graphicFrameChg>
        <pc:graphicFrameChg chg="add mod modGraphic">
          <ac:chgData name="Yunus Emre Yavuz" userId="0c377b41ea0fda7e" providerId="LiveId" clId="{F682CE88-069A-4BFF-A2C2-2CF16E1A360C}" dt="2024-06-24T15:49:38.086" v="21789" actId="408"/>
          <ac:graphicFrameMkLst>
            <pc:docMk/>
            <pc:sldMk cId="2183424731" sldId="347"/>
            <ac:graphicFrameMk id="16" creationId="{9252C7AF-6871-FD2E-C168-A2A40F424EAF}"/>
          </ac:graphicFrameMkLst>
        </pc:graphicFrameChg>
        <pc:graphicFrameChg chg="add del mod modGraphic">
          <ac:chgData name="Yunus Emre Yavuz" userId="0c377b41ea0fda7e" providerId="LiveId" clId="{F682CE88-069A-4BFF-A2C2-2CF16E1A360C}" dt="2024-06-24T15:47:32.823" v="21776" actId="478"/>
          <ac:graphicFrameMkLst>
            <pc:docMk/>
            <pc:sldMk cId="2183424731" sldId="347"/>
            <ac:graphicFrameMk id="18" creationId="{22DA806B-6724-F7D2-5D17-A829BA27D345}"/>
          </ac:graphicFrameMkLst>
        </pc:graphicFrameChg>
        <pc:graphicFrameChg chg="add del mod modGraphic">
          <ac:chgData name="Yunus Emre Yavuz" userId="0c377b41ea0fda7e" providerId="LiveId" clId="{F682CE88-069A-4BFF-A2C2-2CF16E1A360C}" dt="2024-06-24T15:47:33.346" v="21777" actId="478"/>
          <ac:graphicFrameMkLst>
            <pc:docMk/>
            <pc:sldMk cId="2183424731" sldId="347"/>
            <ac:graphicFrameMk id="20" creationId="{8A27686B-E412-F9C7-D15A-522A886DC966}"/>
          </ac:graphicFrameMkLst>
        </pc:graphicFrameChg>
        <pc:picChg chg="add mod">
          <ac:chgData name="Yunus Emre Yavuz" userId="0c377b41ea0fda7e" providerId="LiveId" clId="{F682CE88-069A-4BFF-A2C2-2CF16E1A360C}" dt="2024-06-21T12:00:06.834" v="18979" actId="14100"/>
          <ac:picMkLst>
            <pc:docMk/>
            <pc:sldMk cId="2183424731" sldId="347"/>
            <ac:picMk id="5" creationId="{3D82DF77-E92D-D4F0-8628-630AA062CB35}"/>
          </ac:picMkLst>
        </pc:picChg>
        <pc:picChg chg="del">
          <ac:chgData name="Yunus Emre Yavuz" userId="0c377b41ea0fda7e" providerId="LiveId" clId="{F682CE88-069A-4BFF-A2C2-2CF16E1A360C}" dt="2024-06-10T20:07:53.926" v="14851" actId="478"/>
          <ac:picMkLst>
            <pc:docMk/>
            <pc:sldMk cId="2183424731" sldId="347"/>
            <ac:picMk id="33" creationId="{92BD1026-5965-6EF5-98AF-E4DA822EDD9E}"/>
          </ac:picMkLst>
        </pc:picChg>
        <pc:picChg chg="del">
          <ac:chgData name="Yunus Emre Yavuz" userId="0c377b41ea0fda7e" providerId="LiveId" clId="{F682CE88-069A-4BFF-A2C2-2CF16E1A360C}" dt="2024-06-10T20:07:54.352" v="14852" actId="478"/>
          <ac:picMkLst>
            <pc:docMk/>
            <pc:sldMk cId="2183424731" sldId="347"/>
            <ac:picMk id="34" creationId="{A235B26A-3D49-2CE4-908F-D8527DCDEFEB}"/>
          </ac:picMkLst>
        </pc:picChg>
      </pc:sldChg>
      <pc:sldChg chg="add del ord">
        <pc:chgData name="Yunus Emre Yavuz" userId="0c377b41ea0fda7e" providerId="LiveId" clId="{F682CE88-069A-4BFF-A2C2-2CF16E1A360C}" dt="2024-06-10T22:43:42.271" v="15144" actId="2696"/>
        <pc:sldMkLst>
          <pc:docMk/>
          <pc:sldMk cId="1181900134" sldId="348"/>
        </pc:sldMkLst>
      </pc:sldChg>
      <pc:sldChg chg="addSp delSp modSp add mod ord modAnim chgLayout">
        <pc:chgData name="Yunus Emre Yavuz" userId="0c377b41ea0fda7e" providerId="LiveId" clId="{F682CE88-069A-4BFF-A2C2-2CF16E1A360C}" dt="2024-06-22T20:36:44.778" v="20448"/>
        <pc:sldMkLst>
          <pc:docMk/>
          <pc:sldMk cId="3079184254" sldId="348"/>
        </pc:sldMkLst>
        <pc:spChg chg="add mod">
          <ac:chgData name="Yunus Emre Yavuz" userId="0c377b41ea0fda7e" providerId="LiveId" clId="{F682CE88-069A-4BFF-A2C2-2CF16E1A360C}" dt="2024-06-22T10:52:33.865" v="19473"/>
          <ac:spMkLst>
            <pc:docMk/>
            <pc:sldMk cId="3079184254" sldId="348"/>
            <ac:spMk id="3" creationId="{26659A89-FD20-68AA-48E5-0F588FA41076}"/>
          </ac:spMkLst>
        </pc:spChg>
        <pc:spChg chg="add del mod ord">
          <ac:chgData name="Yunus Emre Yavuz" userId="0c377b41ea0fda7e" providerId="LiveId" clId="{F682CE88-069A-4BFF-A2C2-2CF16E1A360C}" dt="2024-06-22T19:38:18.751" v="19965" actId="478"/>
          <ac:spMkLst>
            <pc:docMk/>
            <pc:sldMk cId="3079184254" sldId="348"/>
            <ac:spMk id="4" creationId="{76F9DEED-C841-88EA-36EC-4C358C9B9E6C}"/>
          </ac:spMkLst>
        </pc:spChg>
        <pc:spChg chg="add del mod">
          <ac:chgData name="Yunus Emre Yavuz" userId="0c377b41ea0fda7e" providerId="LiveId" clId="{F682CE88-069A-4BFF-A2C2-2CF16E1A360C}" dt="2024-06-22T19:37:34.155" v="19941" actId="478"/>
          <ac:spMkLst>
            <pc:docMk/>
            <pc:sldMk cId="3079184254" sldId="348"/>
            <ac:spMk id="5" creationId="{EE7CD32A-2633-4474-CC5B-AD95F97F9279}"/>
          </ac:spMkLst>
        </pc:spChg>
        <pc:spChg chg="add mod">
          <ac:chgData name="Yunus Emre Yavuz" userId="0c377b41ea0fda7e" providerId="LiveId" clId="{F682CE88-069A-4BFF-A2C2-2CF16E1A360C}" dt="2024-06-22T19:38:07.002" v="19957" actId="14100"/>
          <ac:spMkLst>
            <pc:docMk/>
            <pc:sldMk cId="3079184254" sldId="348"/>
            <ac:spMk id="6" creationId="{B4E750E8-D92A-B3E9-F97C-0A6CAA20FC9E}"/>
          </ac:spMkLst>
        </pc:spChg>
        <pc:spChg chg="add del mod">
          <ac:chgData name="Yunus Emre Yavuz" userId="0c377b41ea0fda7e" providerId="LiveId" clId="{F682CE88-069A-4BFF-A2C2-2CF16E1A360C}" dt="2024-06-22T19:38:19.738" v="19967" actId="478"/>
          <ac:spMkLst>
            <pc:docMk/>
            <pc:sldMk cId="3079184254" sldId="348"/>
            <ac:spMk id="8" creationId="{2A1ABFB7-C006-27D2-BF8C-A9D4BD8EFC50}"/>
          </ac:spMkLst>
        </pc:spChg>
        <pc:spChg chg="mod">
          <ac:chgData name="Yunus Emre Yavuz" userId="0c377b41ea0fda7e" providerId="LiveId" clId="{F682CE88-069A-4BFF-A2C2-2CF16E1A360C}" dt="2024-06-22T10:50:00.440" v="19249" actId="1076"/>
          <ac:spMkLst>
            <pc:docMk/>
            <pc:sldMk cId="3079184254" sldId="348"/>
            <ac:spMk id="18" creationId="{F11D0CD0-6FA9-E90E-177F-D7E34EF5616C}"/>
          </ac:spMkLst>
        </pc:spChg>
        <pc:spChg chg="del mod">
          <ac:chgData name="Yunus Emre Yavuz" userId="0c377b41ea0fda7e" providerId="LiveId" clId="{F682CE88-069A-4BFF-A2C2-2CF16E1A360C}" dt="2024-06-22T10:50:26.611" v="19257" actId="478"/>
          <ac:spMkLst>
            <pc:docMk/>
            <pc:sldMk cId="3079184254" sldId="348"/>
            <ac:spMk id="19" creationId="{55D1802D-8302-61C7-285A-85B968CB5B65}"/>
          </ac:spMkLst>
        </pc:spChg>
        <pc:spChg chg="mod">
          <ac:chgData name="Yunus Emre Yavuz" userId="0c377b41ea0fda7e" providerId="LiveId" clId="{F682CE88-069A-4BFF-A2C2-2CF16E1A360C}" dt="2024-06-22T10:52:54.416" v="19477" actId="21"/>
          <ac:spMkLst>
            <pc:docMk/>
            <pc:sldMk cId="3079184254" sldId="348"/>
            <ac:spMk id="20" creationId="{9EBCE425-B0C7-2460-C56E-FBA595714B2C}"/>
          </ac:spMkLst>
        </pc:spChg>
        <pc:spChg chg="mod">
          <ac:chgData name="Yunus Emre Yavuz" userId="0c377b41ea0fda7e" providerId="LiveId" clId="{F682CE88-069A-4BFF-A2C2-2CF16E1A360C}" dt="2024-06-11T11:41:32.485" v="15873"/>
          <ac:spMkLst>
            <pc:docMk/>
            <pc:sldMk cId="3079184254" sldId="348"/>
            <ac:spMk id="22" creationId="{0A8B4D2A-FFC4-3427-291F-C794B22C6844}"/>
          </ac:spMkLst>
        </pc:spChg>
        <pc:spChg chg="mod">
          <ac:chgData name="Yunus Emre Yavuz" userId="0c377b41ea0fda7e" providerId="LiveId" clId="{F682CE88-069A-4BFF-A2C2-2CF16E1A360C}" dt="2024-06-11T11:41:32.485" v="15873"/>
          <ac:spMkLst>
            <pc:docMk/>
            <pc:sldMk cId="3079184254" sldId="348"/>
            <ac:spMk id="23" creationId="{7F59C192-A543-38D9-A278-9552D50D18CC}"/>
          </ac:spMkLst>
        </pc:spChg>
        <pc:spChg chg="mod">
          <ac:chgData name="Yunus Emre Yavuz" userId="0c377b41ea0fda7e" providerId="LiveId" clId="{F682CE88-069A-4BFF-A2C2-2CF16E1A360C}" dt="2024-06-11T11:41:32.485" v="15873"/>
          <ac:spMkLst>
            <pc:docMk/>
            <pc:sldMk cId="3079184254" sldId="348"/>
            <ac:spMk id="24" creationId="{661EAA39-4188-7D3F-D32C-45C069FE4BD8}"/>
          </ac:spMkLst>
        </pc:spChg>
        <pc:spChg chg="del mod ord">
          <ac:chgData name="Yunus Emre Yavuz" userId="0c377b41ea0fda7e" providerId="LiveId" clId="{F682CE88-069A-4BFF-A2C2-2CF16E1A360C}" dt="2024-06-22T19:37:32.513" v="19940" actId="478"/>
          <ac:spMkLst>
            <pc:docMk/>
            <pc:sldMk cId="3079184254" sldId="348"/>
            <ac:spMk id="44" creationId="{E336284A-F656-1B38-C2A5-D1DE7B55DF5B}"/>
          </ac:spMkLst>
        </pc:spChg>
        <pc:spChg chg="mod">
          <ac:chgData name="Yunus Emre Yavuz" userId="0c377b41ea0fda7e" providerId="LiveId" clId="{F682CE88-069A-4BFF-A2C2-2CF16E1A360C}" dt="2024-06-22T20:36:44.778" v="20448"/>
          <ac:spMkLst>
            <pc:docMk/>
            <pc:sldMk cId="3079184254" sldId="348"/>
            <ac:spMk id="60" creationId="{777A332B-67FD-4BB4-E853-CB1B78CBB7E8}"/>
          </ac:spMkLst>
        </pc:spChg>
        <pc:grpChg chg="add mod">
          <ac:chgData name="Yunus Emre Yavuz" userId="0c377b41ea0fda7e" providerId="LiveId" clId="{F682CE88-069A-4BFF-A2C2-2CF16E1A360C}" dt="2024-06-11T11:41:38.924" v="16002" actId="1038"/>
          <ac:grpSpMkLst>
            <pc:docMk/>
            <pc:sldMk cId="3079184254" sldId="348"/>
            <ac:grpSpMk id="2" creationId="{CE6E9F71-DD2E-C836-28A9-2B963223737C}"/>
          </ac:grpSpMkLst>
        </pc:grpChg>
        <pc:grpChg chg="del">
          <ac:chgData name="Yunus Emre Yavuz" userId="0c377b41ea0fda7e" providerId="LiveId" clId="{F682CE88-069A-4BFF-A2C2-2CF16E1A360C}" dt="2024-06-11T11:36:25.451" v="15579" actId="478"/>
          <ac:grpSpMkLst>
            <pc:docMk/>
            <pc:sldMk cId="3079184254" sldId="348"/>
            <ac:grpSpMk id="3" creationId="{196BE459-9C24-B370-484D-FCB2D6BFD9E2}"/>
          </ac:grpSpMkLst>
        </pc:grpChg>
        <pc:grpChg chg="del">
          <ac:chgData name="Yunus Emre Yavuz" userId="0c377b41ea0fda7e" providerId="LiveId" clId="{F682CE88-069A-4BFF-A2C2-2CF16E1A360C}" dt="2024-06-11T11:36:26.014" v="15580" actId="478"/>
          <ac:grpSpMkLst>
            <pc:docMk/>
            <pc:sldMk cId="3079184254" sldId="348"/>
            <ac:grpSpMk id="7" creationId="{1A29A07A-87C1-C316-E72D-A7D1932616A4}"/>
          </ac:grpSpMkLst>
        </pc:grpChg>
        <pc:grpChg chg="add del mod">
          <ac:chgData name="Yunus Emre Yavuz" userId="0c377b41ea0fda7e" providerId="LiveId" clId="{F682CE88-069A-4BFF-A2C2-2CF16E1A360C}" dt="2024-06-22T10:52:56.678" v="19479" actId="478"/>
          <ac:grpSpMkLst>
            <pc:docMk/>
            <pc:sldMk cId="3079184254" sldId="348"/>
            <ac:grpSpMk id="17" creationId="{5D45975F-374A-22D3-10F5-EC0407A235EA}"/>
          </ac:grpSpMkLst>
        </pc:grpChg>
        <pc:picChg chg="add del mod">
          <ac:chgData name="Yunus Emre Yavuz" userId="0c377b41ea0fda7e" providerId="LiveId" clId="{F682CE88-069A-4BFF-A2C2-2CF16E1A360C}" dt="2024-06-22T11:01:39.220" v="19770" actId="478"/>
          <ac:picMkLst>
            <pc:docMk/>
            <pc:sldMk cId="3079184254" sldId="348"/>
            <ac:picMk id="6" creationId="{AA9DB502-D894-8821-AE27-A73CB24AA754}"/>
          </ac:picMkLst>
        </pc:picChg>
        <pc:picChg chg="add mod">
          <ac:chgData name="Yunus Emre Yavuz" userId="0c377b41ea0fda7e" providerId="LiveId" clId="{F682CE88-069A-4BFF-A2C2-2CF16E1A360C}" dt="2024-06-11T11:41:38.924" v="16002" actId="1038"/>
          <ac:picMkLst>
            <pc:docMk/>
            <pc:sldMk cId="3079184254" sldId="348"/>
            <ac:picMk id="25" creationId="{02979970-252B-0203-FF4F-D8D5083BD9DA}"/>
          </ac:picMkLst>
        </pc:picChg>
        <pc:picChg chg="add mod">
          <ac:chgData name="Yunus Emre Yavuz" userId="0c377b41ea0fda7e" providerId="LiveId" clId="{F682CE88-069A-4BFF-A2C2-2CF16E1A360C}" dt="2024-06-11T11:41:38.924" v="16002" actId="1038"/>
          <ac:picMkLst>
            <pc:docMk/>
            <pc:sldMk cId="3079184254" sldId="348"/>
            <ac:picMk id="26" creationId="{7F11D20D-0B87-FC89-84C9-01C429DBF983}"/>
          </ac:picMkLst>
        </pc:picChg>
        <pc:picChg chg="del mod">
          <ac:chgData name="Yunus Emre Yavuz" userId="0c377b41ea0fda7e" providerId="LiveId" clId="{F682CE88-069A-4BFF-A2C2-2CF16E1A360C}" dt="2024-06-11T17:28:45.390" v="16843" actId="478"/>
          <ac:picMkLst>
            <pc:docMk/>
            <pc:sldMk cId="3079184254" sldId="348"/>
            <ac:picMk id="28" creationId="{190B2A30-C0C9-710C-26C1-C33BC42A664D}"/>
          </ac:picMkLst>
        </pc:picChg>
        <pc:picChg chg="add mod">
          <ac:chgData name="Yunus Emre Yavuz" userId="0c377b41ea0fda7e" providerId="LiveId" clId="{F682CE88-069A-4BFF-A2C2-2CF16E1A360C}" dt="2024-06-22T19:38:22.510" v="19970" actId="1076"/>
          <ac:picMkLst>
            <pc:docMk/>
            <pc:sldMk cId="3079184254" sldId="348"/>
            <ac:picMk id="29" creationId="{28B7EC2F-04CC-24CF-33DE-665DD43B058C}"/>
          </ac:picMkLst>
        </pc:picChg>
        <pc:picChg chg="del mod">
          <ac:chgData name="Yunus Emre Yavuz" userId="0c377b41ea0fda7e" providerId="LiveId" clId="{F682CE88-069A-4BFF-A2C2-2CF16E1A360C}" dt="2024-06-11T17:29:53.830" v="16846" actId="478"/>
          <ac:picMkLst>
            <pc:docMk/>
            <pc:sldMk cId="3079184254" sldId="348"/>
            <ac:picMk id="30" creationId="{3ADEE5DC-73E4-62C7-7534-BEFC4DA8E2AB}"/>
          </ac:picMkLst>
        </pc:picChg>
        <pc:picChg chg="add mod">
          <ac:chgData name="Yunus Emre Yavuz" userId="0c377b41ea0fda7e" providerId="LiveId" clId="{F682CE88-069A-4BFF-A2C2-2CF16E1A360C}" dt="2024-06-22T19:38:30.829" v="19974" actId="14100"/>
          <ac:picMkLst>
            <pc:docMk/>
            <pc:sldMk cId="3079184254" sldId="348"/>
            <ac:picMk id="32" creationId="{9D034312-BCC7-FD7A-E5D4-1711347C2691}"/>
          </ac:picMkLst>
        </pc:picChg>
      </pc:sldChg>
      <pc:sldChg chg="add del">
        <pc:chgData name="Yunus Emre Yavuz" userId="0c377b41ea0fda7e" providerId="LiveId" clId="{F682CE88-069A-4BFF-A2C2-2CF16E1A360C}" dt="2024-06-10T21:07:24.648" v="14952" actId="2890"/>
        <pc:sldMkLst>
          <pc:docMk/>
          <pc:sldMk cId="3874421998" sldId="348"/>
        </pc:sldMkLst>
      </pc:sldChg>
      <pc:sldChg chg="add del">
        <pc:chgData name="Yunus Emre Yavuz" userId="0c377b41ea0fda7e" providerId="LiveId" clId="{F682CE88-069A-4BFF-A2C2-2CF16E1A360C}" dt="2024-06-10T22:30:04.119" v="15115" actId="2890"/>
        <pc:sldMkLst>
          <pc:docMk/>
          <pc:sldMk cId="1431003234" sldId="349"/>
        </pc:sldMkLst>
      </pc:sldChg>
      <pc:sldChg chg="addSp delSp modSp add del mod modAnim">
        <pc:chgData name="Yunus Emre Yavuz" userId="0c377b41ea0fda7e" providerId="LiveId" clId="{F682CE88-069A-4BFF-A2C2-2CF16E1A360C}" dt="2024-06-22T19:38:53.929" v="19975" actId="47"/>
        <pc:sldMkLst>
          <pc:docMk/>
          <pc:sldMk cId="4068284168" sldId="349"/>
        </pc:sldMkLst>
        <pc:spChg chg="mod">
          <ac:chgData name="Yunus Emre Yavuz" userId="0c377b41ea0fda7e" providerId="LiveId" clId="{F682CE88-069A-4BFF-A2C2-2CF16E1A360C}" dt="2024-06-11T11:37:58.571" v="15597"/>
          <ac:spMkLst>
            <pc:docMk/>
            <pc:sldMk cId="4068284168" sldId="349"/>
            <ac:spMk id="3" creationId="{7A3DBF1A-8C84-78D9-D1C0-469654F3DA83}"/>
          </ac:spMkLst>
        </pc:spChg>
        <pc:spChg chg="mod">
          <ac:chgData name="Yunus Emre Yavuz" userId="0c377b41ea0fda7e" providerId="LiveId" clId="{F682CE88-069A-4BFF-A2C2-2CF16E1A360C}" dt="2024-06-11T11:37:58.571" v="15597"/>
          <ac:spMkLst>
            <pc:docMk/>
            <pc:sldMk cId="4068284168" sldId="349"/>
            <ac:spMk id="4" creationId="{B36F4D4B-9E81-6D0C-1F23-BFC86C589E1D}"/>
          </ac:spMkLst>
        </pc:spChg>
        <pc:spChg chg="mod">
          <ac:chgData name="Yunus Emre Yavuz" userId="0c377b41ea0fda7e" providerId="LiveId" clId="{F682CE88-069A-4BFF-A2C2-2CF16E1A360C}" dt="2024-06-11T11:37:58.571" v="15597"/>
          <ac:spMkLst>
            <pc:docMk/>
            <pc:sldMk cId="4068284168" sldId="349"/>
            <ac:spMk id="5" creationId="{91AE9F63-61B6-D21E-F285-626DE156A707}"/>
          </ac:spMkLst>
        </pc:spChg>
        <pc:spChg chg="mod">
          <ac:chgData name="Yunus Emre Yavuz" userId="0c377b41ea0fda7e" providerId="LiveId" clId="{F682CE88-069A-4BFF-A2C2-2CF16E1A360C}" dt="2024-06-11T11:41:07.412" v="15626"/>
          <ac:spMkLst>
            <pc:docMk/>
            <pc:sldMk cId="4068284168" sldId="349"/>
            <ac:spMk id="10" creationId="{58867EA8-7EB8-2556-80B4-48435F7020D8}"/>
          </ac:spMkLst>
        </pc:spChg>
        <pc:spChg chg="mod">
          <ac:chgData name="Yunus Emre Yavuz" userId="0c377b41ea0fda7e" providerId="LiveId" clId="{F682CE88-069A-4BFF-A2C2-2CF16E1A360C}" dt="2024-06-11T11:41:07.412" v="15626"/>
          <ac:spMkLst>
            <pc:docMk/>
            <pc:sldMk cId="4068284168" sldId="349"/>
            <ac:spMk id="22" creationId="{C1DFA77E-65EB-6AF9-F706-6A8268F72B7F}"/>
          </ac:spMkLst>
        </pc:spChg>
        <pc:spChg chg="mod">
          <ac:chgData name="Yunus Emre Yavuz" userId="0c377b41ea0fda7e" providerId="LiveId" clId="{F682CE88-069A-4BFF-A2C2-2CF16E1A360C}" dt="2024-06-11T11:41:07.412" v="15626"/>
          <ac:spMkLst>
            <pc:docMk/>
            <pc:sldMk cId="4068284168" sldId="349"/>
            <ac:spMk id="23" creationId="{8AF8163D-3BA8-FA8F-C808-84AF6E4BF826}"/>
          </ac:spMkLst>
        </pc:spChg>
        <pc:spChg chg="mod">
          <ac:chgData name="Yunus Emre Yavuz" userId="0c377b41ea0fda7e" providerId="LiveId" clId="{F682CE88-069A-4BFF-A2C2-2CF16E1A360C}" dt="2024-06-11T11:41:22.127" v="15747"/>
          <ac:spMkLst>
            <pc:docMk/>
            <pc:sldMk cId="4068284168" sldId="349"/>
            <ac:spMk id="27" creationId="{A950ED3B-D019-8576-72C1-4D792D832963}"/>
          </ac:spMkLst>
        </pc:spChg>
        <pc:spChg chg="mod">
          <ac:chgData name="Yunus Emre Yavuz" userId="0c377b41ea0fda7e" providerId="LiveId" clId="{F682CE88-069A-4BFF-A2C2-2CF16E1A360C}" dt="2024-06-11T11:41:22.127" v="15747"/>
          <ac:spMkLst>
            <pc:docMk/>
            <pc:sldMk cId="4068284168" sldId="349"/>
            <ac:spMk id="29" creationId="{24A30D76-3718-082A-846F-0B067D60D69E}"/>
          </ac:spMkLst>
        </pc:spChg>
        <pc:spChg chg="mod">
          <ac:chgData name="Yunus Emre Yavuz" userId="0c377b41ea0fda7e" providerId="LiveId" clId="{F682CE88-069A-4BFF-A2C2-2CF16E1A360C}" dt="2024-06-11T11:41:22.127" v="15747"/>
          <ac:spMkLst>
            <pc:docMk/>
            <pc:sldMk cId="4068284168" sldId="349"/>
            <ac:spMk id="31" creationId="{9E0F925F-2A32-8E0A-B3C8-C58599C646AD}"/>
          </ac:spMkLst>
        </pc:spChg>
        <pc:grpChg chg="add mod ord">
          <ac:chgData name="Yunus Emre Yavuz" userId="0c377b41ea0fda7e" providerId="LiveId" clId="{F682CE88-069A-4BFF-A2C2-2CF16E1A360C}" dt="2024-06-11T11:38:10.164" v="15600" actId="167"/>
          <ac:grpSpMkLst>
            <pc:docMk/>
            <pc:sldMk cId="4068284168" sldId="349"/>
            <ac:grpSpMk id="2" creationId="{BD4C664F-D975-1BB9-756C-6D260BEB3DEE}"/>
          </ac:grpSpMkLst>
        </pc:grpChg>
        <pc:grpChg chg="add mod">
          <ac:chgData name="Yunus Emre Yavuz" userId="0c377b41ea0fda7e" providerId="LiveId" clId="{F682CE88-069A-4BFF-A2C2-2CF16E1A360C}" dt="2024-06-11T11:41:12.565" v="15746" actId="1037"/>
          <ac:grpSpMkLst>
            <pc:docMk/>
            <pc:sldMk cId="4068284168" sldId="349"/>
            <ac:grpSpMk id="9" creationId="{A1B66D50-8929-AC31-0AAF-66407EBA668E}"/>
          </ac:grpSpMkLst>
        </pc:grpChg>
        <pc:grpChg chg="del">
          <ac:chgData name="Yunus Emre Yavuz" userId="0c377b41ea0fda7e" providerId="LiveId" clId="{F682CE88-069A-4BFF-A2C2-2CF16E1A360C}" dt="2024-06-11T11:38:11.976" v="15601" actId="478"/>
          <ac:grpSpMkLst>
            <pc:docMk/>
            <pc:sldMk cId="4068284168" sldId="349"/>
            <ac:grpSpMk id="17" creationId="{5D45975F-374A-22D3-10F5-EC0407A235EA}"/>
          </ac:grpSpMkLst>
        </pc:grpChg>
        <pc:grpChg chg="add mod">
          <ac:chgData name="Yunus Emre Yavuz" userId="0c377b41ea0fda7e" providerId="LiveId" clId="{F682CE88-069A-4BFF-A2C2-2CF16E1A360C}" dt="2024-06-11T11:41:27.630" v="15872" actId="1038"/>
          <ac:grpSpMkLst>
            <pc:docMk/>
            <pc:sldMk cId="4068284168" sldId="349"/>
            <ac:grpSpMk id="26" creationId="{19B7D8C6-4FB4-9474-4BF5-62BAB3100AA1}"/>
          </ac:grpSpMkLst>
        </pc:grpChg>
        <pc:picChg chg="add mod ord">
          <ac:chgData name="Yunus Emre Yavuz" userId="0c377b41ea0fda7e" providerId="LiveId" clId="{F682CE88-069A-4BFF-A2C2-2CF16E1A360C}" dt="2024-06-11T17:41:26.702" v="17058" actId="1035"/>
          <ac:picMkLst>
            <pc:docMk/>
            <pc:sldMk cId="4068284168" sldId="349"/>
            <ac:picMk id="6" creationId="{F14D0628-45BF-428F-DADC-CE2453D9A28F}"/>
          </ac:picMkLst>
        </pc:picChg>
        <pc:picChg chg="add mod">
          <ac:chgData name="Yunus Emre Yavuz" userId="0c377b41ea0fda7e" providerId="LiveId" clId="{F682CE88-069A-4BFF-A2C2-2CF16E1A360C}" dt="2024-06-20T20:46:34.782" v="18865" actId="1076"/>
          <ac:picMkLst>
            <pc:docMk/>
            <pc:sldMk cId="4068284168" sldId="349"/>
            <ac:picMk id="7" creationId="{7B781F17-55A7-41C3-1CE6-276CA7677838}"/>
          </ac:picMkLst>
        </pc:picChg>
        <pc:picChg chg="add mod">
          <ac:chgData name="Yunus Emre Yavuz" userId="0c377b41ea0fda7e" providerId="LiveId" clId="{F682CE88-069A-4BFF-A2C2-2CF16E1A360C}" dt="2024-06-11T11:39:11.012" v="15613"/>
          <ac:picMkLst>
            <pc:docMk/>
            <pc:sldMk cId="4068284168" sldId="349"/>
            <ac:picMk id="8" creationId="{1077145B-E838-5B8D-BD14-5D03475E89C4}"/>
          </ac:picMkLst>
        </pc:picChg>
        <pc:picChg chg="add mod">
          <ac:chgData name="Yunus Emre Yavuz" userId="0c377b41ea0fda7e" providerId="LiveId" clId="{F682CE88-069A-4BFF-A2C2-2CF16E1A360C}" dt="2024-06-20T20:46:41.959" v="18866" actId="1076"/>
          <ac:picMkLst>
            <pc:docMk/>
            <pc:sldMk cId="4068284168" sldId="349"/>
            <ac:picMk id="8" creationId="{2542EC91-E0FB-5F33-78F8-1B38148C4BE4}"/>
          </ac:picMkLst>
        </pc:picChg>
        <pc:picChg chg="add mod">
          <ac:chgData name="Yunus Emre Yavuz" userId="0c377b41ea0fda7e" providerId="LiveId" clId="{F682CE88-069A-4BFF-A2C2-2CF16E1A360C}" dt="2024-06-11T11:41:12.565" v="15746" actId="1037"/>
          <ac:picMkLst>
            <pc:docMk/>
            <pc:sldMk cId="4068284168" sldId="349"/>
            <ac:picMk id="24" creationId="{3821C81E-BC1F-1BDA-FF5B-91C1B5DC19E4}"/>
          </ac:picMkLst>
        </pc:picChg>
        <pc:picChg chg="add mod">
          <ac:chgData name="Yunus Emre Yavuz" userId="0c377b41ea0fda7e" providerId="LiveId" clId="{F682CE88-069A-4BFF-A2C2-2CF16E1A360C}" dt="2024-06-11T11:41:12.565" v="15746" actId="1037"/>
          <ac:picMkLst>
            <pc:docMk/>
            <pc:sldMk cId="4068284168" sldId="349"/>
            <ac:picMk id="25" creationId="{D887B58E-CC21-7803-D5C4-A3D1133EB42D}"/>
          </ac:picMkLst>
        </pc:picChg>
        <pc:picChg chg="del">
          <ac:chgData name="Yunus Emre Yavuz" userId="0c377b41ea0fda7e" providerId="LiveId" clId="{F682CE88-069A-4BFF-A2C2-2CF16E1A360C}" dt="2024-06-11T11:38:29.954" v="15602" actId="478"/>
          <ac:picMkLst>
            <pc:docMk/>
            <pc:sldMk cId="4068284168" sldId="349"/>
            <ac:picMk id="28" creationId="{190B2A30-C0C9-710C-26C1-C33BC42A664D}"/>
          </ac:picMkLst>
        </pc:picChg>
        <pc:picChg chg="del">
          <ac:chgData name="Yunus Emre Yavuz" userId="0c377b41ea0fda7e" providerId="LiveId" clId="{F682CE88-069A-4BFF-A2C2-2CF16E1A360C}" dt="2024-06-11T11:38:30.276" v="15603" actId="478"/>
          <ac:picMkLst>
            <pc:docMk/>
            <pc:sldMk cId="4068284168" sldId="349"/>
            <ac:picMk id="30" creationId="{3ADEE5DC-73E4-62C7-7534-BEFC4DA8E2AB}"/>
          </ac:picMkLst>
        </pc:picChg>
        <pc:picChg chg="add mod">
          <ac:chgData name="Yunus Emre Yavuz" userId="0c377b41ea0fda7e" providerId="LiveId" clId="{F682CE88-069A-4BFF-A2C2-2CF16E1A360C}" dt="2024-06-11T11:41:27.630" v="15872" actId="1038"/>
          <ac:picMkLst>
            <pc:docMk/>
            <pc:sldMk cId="4068284168" sldId="349"/>
            <ac:picMk id="32" creationId="{B8F174A4-5966-0872-6F33-4221A65EA419}"/>
          </ac:picMkLst>
        </pc:picChg>
      </pc:sldChg>
      <pc:sldChg chg="addSp delSp modSp add del mod delAnim modAnim">
        <pc:chgData name="Yunus Emre Yavuz" userId="0c377b41ea0fda7e" providerId="LiveId" clId="{F682CE88-069A-4BFF-A2C2-2CF16E1A360C}" dt="2024-06-21T13:56:33.392" v="19079" actId="2696"/>
        <pc:sldMkLst>
          <pc:docMk/>
          <pc:sldMk cId="3038384792" sldId="350"/>
        </pc:sldMkLst>
        <pc:spChg chg="mod">
          <ac:chgData name="Yunus Emre Yavuz" userId="0c377b41ea0fda7e" providerId="LiveId" clId="{F682CE88-069A-4BFF-A2C2-2CF16E1A360C}" dt="2024-06-11T11:39:27.905" v="15616"/>
          <ac:spMkLst>
            <pc:docMk/>
            <pc:sldMk cId="3038384792" sldId="350"/>
            <ac:spMk id="9" creationId="{F28F2D15-25FC-AA56-A6B0-4803F5CF1B62}"/>
          </ac:spMkLst>
        </pc:spChg>
        <pc:spChg chg="mod">
          <ac:chgData name="Yunus Emre Yavuz" userId="0c377b41ea0fda7e" providerId="LiveId" clId="{F682CE88-069A-4BFF-A2C2-2CF16E1A360C}" dt="2024-06-11T11:39:27.905" v="15616"/>
          <ac:spMkLst>
            <pc:docMk/>
            <pc:sldMk cId="3038384792" sldId="350"/>
            <ac:spMk id="10" creationId="{845BEA61-BDDA-9669-4B42-814E8AD72E6D}"/>
          </ac:spMkLst>
        </pc:spChg>
        <pc:spChg chg="mod">
          <ac:chgData name="Yunus Emre Yavuz" userId="0c377b41ea0fda7e" providerId="LiveId" clId="{F682CE88-069A-4BFF-A2C2-2CF16E1A360C}" dt="2024-06-11T17:34:01.785" v="16857" actId="20577"/>
          <ac:spMkLst>
            <pc:docMk/>
            <pc:sldMk cId="3038384792" sldId="350"/>
            <ac:spMk id="17" creationId="{94EE1372-BC32-DBCB-EF2E-1B7B5286A5CC}"/>
          </ac:spMkLst>
        </pc:spChg>
        <pc:spChg chg="mod">
          <ac:chgData name="Yunus Emre Yavuz" userId="0c377b41ea0fda7e" providerId="LiveId" clId="{F682CE88-069A-4BFF-A2C2-2CF16E1A360C}" dt="2024-06-11T11:41:46.604" v="16003"/>
          <ac:spMkLst>
            <pc:docMk/>
            <pc:sldMk cId="3038384792" sldId="350"/>
            <ac:spMk id="20" creationId="{81DAAE24-D1E0-F04B-BBCC-B28F49AE57C9}"/>
          </ac:spMkLst>
        </pc:spChg>
        <pc:spChg chg="mod">
          <ac:chgData name="Yunus Emre Yavuz" userId="0c377b41ea0fda7e" providerId="LiveId" clId="{F682CE88-069A-4BFF-A2C2-2CF16E1A360C}" dt="2024-06-11T11:41:46.604" v="16003"/>
          <ac:spMkLst>
            <pc:docMk/>
            <pc:sldMk cId="3038384792" sldId="350"/>
            <ac:spMk id="22" creationId="{D08BB2BA-FB62-20B5-BE93-E27A9BFF6B1B}"/>
          </ac:spMkLst>
        </pc:spChg>
        <pc:spChg chg="mod">
          <ac:chgData name="Yunus Emre Yavuz" userId="0c377b41ea0fda7e" providerId="LiveId" clId="{F682CE88-069A-4BFF-A2C2-2CF16E1A360C}" dt="2024-06-11T11:41:46.604" v="16003"/>
          <ac:spMkLst>
            <pc:docMk/>
            <pc:sldMk cId="3038384792" sldId="350"/>
            <ac:spMk id="23" creationId="{F6D1FE75-7F0B-8017-00D4-4644D98C308C}"/>
          </ac:spMkLst>
        </pc:spChg>
        <pc:grpChg chg="del">
          <ac:chgData name="Yunus Emre Yavuz" userId="0c377b41ea0fda7e" providerId="LiveId" clId="{F682CE88-069A-4BFF-A2C2-2CF16E1A360C}" dt="2024-06-11T11:39:36.517" v="15619" actId="478"/>
          <ac:grpSpMkLst>
            <pc:docMk/>
            <pc:sldMk cId="3038384792" sldId="350"/>
            <ac:grpSpMk id="2" creationId="{BD4C664F-D975-1BB9-756C-6D260BEB3DEE}"/>
          </ac:grpSpMkLst>
        </pc:grpChg>
        <pc:grpChg chg="add mod ord">
          <ac:chgData name="Yunus Emre Yavuz" userId="0c377b41ea0fda7e" providerId="LiveId" clId="{F682CE88-069A-4BFF-A2C2-2CF16E1A360C}" dt="2024-06-11T11:39:34.709" v="15618" actId="167"/>
          <ac:grpSpMkLst>
            <pc:docMk/>
            <pc:sldMk cId="3038384792" sldId="350"/>
            <ac:grpSpMk id="8" creationId="{EAB5B867-091E-37AC-5266-5CBCC70E8844}"/>
          </ac:grpSpMkLst>
        </pc:grpChg>
        <pc:grpChg chg="add mod">
          <ac:chgData name="Yunus Emre Yavuz" userId="0c377b41ea0fda7e" providerId="LiveId" clId="{F682CE88-069A-4BFF-A2C2-2CF16E1A360C}" dt="2024-06-11T11:41:54.219" v="16132" actId="1037"/>
          <ac:grpSpMkLst>
            <pc:docMk/>
            <pc:sldMk cId="3038384792" sldId="350"/>
            <ac:grpSpMk id="19" creationId="{77B559E2-7881-54A8-E5E9-8A9869D79451}"/>
          </ac:grpSpMkLst>
        </pc:grpChg>
        <pc:picChg chg="add mod">
          <ac:chgData name="Yunus Emre Yavuz" userId="0c377b41ea0fda7e" providerId="LiveId" clId="{F682CE88-069A-4BFF-A2C2-2CF16E1A360C}" dt="2024-06-11T17:44:41.576" v="17224" actId="1035"/>
          <ac:picMkLst>
            <pc:docMk/>
            <pc:sldMk cId="3038384792" sldId="350"/>
            <ac:picMk id="2" creationId="{B9860412-A1A9-0DBB-637D-AB12F2E5EA1B}"/>
          </ac:picMkLst>
        </pc:picChg>
        <pc:picChg chg="del">
          <ac:chgData name="Yunus Emre Yavuz" userId="0c377b41ea0fda7e" providerId="LiveId" clId="{F682CE88-069A-4BFF-A2C2-2CF16E1A360C}" dt="2024-06-11T11:40:12.981" v="15620" actId="478"/>
          <ac:picMkLst>
            <pc:docMk/>
            <pc:sldMk cId="3038384792" sldId="350"/>
            <ac:picMk id="6" creationId="{F14D0628-45BF-428F-DADC-CE2453D9A28F}"/>
          </ac:picMkLst>
        </pc:picChg>
        <pc:picChg chg="del">
          <ac:chgData name="Yunus Emre Yavuz" userId="0c377b41ea0fda7e" providerId="LiveId" clId="{F682CE88-069A-4BFF-A2C2-2CF16E1A360C}" dt="2024-06-11T11:40:13.517" v="15621" actId="478"/>
          <ac:picMkLst>
            <pc:docMk/>
            <pc:sldMk cId="3038384792" sldId="350"/>
            <ac:picMk id="7" creationId="{7B781F17-55A7-41C3-1CE6-276CA7677838}"/>
          </ac:picMkLst>
        </pc:picChg>
        <pc:picChg chg="add mod">
          <ac:chgData name="Yunus Emre Yavuz" userId="0c377b41ea0fda7e" providerId="LiveId" clId="{F682CE88-069A-4BFF-A2C2-2CF16E1A360C}" dt="2024-06-11T17:42:26.761" v="17064" actId="1076"/>
          <ac:picMkLst>
            <pc:docMk/>
            <pc:sldMk cId="3038384792" sldId="350"/>
            <ac:picMk id="18" creationId="{7F94989B-11D4-5784-325C-42DE076158C8}"/>
          </ac:picMkLst>
        </pc:picChg>
        <pc:picChg chg="add mod">
          <ac:chgData name="Yunus Emre Yavuz" userId="0c377b41ea0fda7e" providerId="LiveId" clId="{F682CE88-069A-4BFF-A2C2-2CF16E1A360C}" dt="2024-06-11T17:46:22.936" v="17338" actId="1036"/>
          <ac:picMkLst>
            <pc:docMk/>
            <pc:sldMk cId="3038384792" sldId="350"/>
            <ac:picMk id="24" creationId="{A803ECAB-CFD2-80C2-8B9B-0A56179BFD55}"/>
          </ac:picMkLst>
        </pc:picChg>
        <pc:picChg chg="add del mod">
          <ac:chgData name="Yunus Emre Yavuz" userId="0c377b41ea0fda7e" providerId="LiveId" clId="{F682CE88-069A-4BFF-A2C2-2CF16E1A360C}" dt="2024-06-11T17:46:18.503" v="17310" actId="478"/>
          <ac:picMkLst>
            <pc:docMk/>
            <pc:sldMk cId="3038384792" sldId="350"/>
            <ac:picMk id="25" creationId="{67F0C4F2-4CDD-4CF6-4057-FDAD5EFBF96A}"/>
          </ac:picMkLst>
        </pc:picChg>
      </pc:sldChg>
      <pc:sldChg chg="addSp delSp modSp add del mod modAnim">
        <pc:chgData name="Yunus Emre Yavuz" userId="0c377b41ea0fda7e" providerId="LiveId" clId="{F682CE88-069A-4BFF-A2C2-2CF16E1A360C}" dt="2024-06-11T12:02:46.474" v="16299" actId="2890"/>
        <pc:sldMkLst>
          <pc:docMk/>
          <pc:sldMk cId="330119978" sldId="351"/>
        </pc:sldMkLst>
        <pc:spChg chg="mod">
          <ac:chgData name="Yunus Emre Yavuz" userId="0c377b41ea0fda7e" providerId="LiveId" clId="{F682CE88-069A-4BFF-A2C2-2CF16E1A360C}" dt="2024-06-11T12:00:56.538" v="16278"/>
          <ac:spMkLst>
            <pc:docMk/>
            <pc:sldMk cId="330119978" sldId="351"/>
            <ac:spMk id="22" creationId="{F871A5B4-150E-441A-2D1D-11DCDAC9F5BE}"/>
          </ac:spMkLst>
        </pc:spChg>
        <pc:spChg chg="mod">
          <ac:chgData name="Yunus Emre Yavuz" userId="0c377b41ea0fda7e" providerId="LiveId" clId="{F682CE88-069A-4BFF-A2C2-2CF16E1A360C}" dt="2024-06-11T12:00:56.538" v="16278"/>
          <ac:spMkLst>
            <pc:docMk/>
            <pc:sldMk cId="330119978" sldId="351"/>
            <ac:spMk id="23" creationId="{E2F17BB6-4C87-E380-23C7-847C1843E32C}"/>
          </ac:spMkLst>
        </pc:spChg>
        <pc:spChg chg="mod">
          <ac:chgData name="Yunus Emre Yavuz" userId="0c377b41ea0fda7e" providerId="LiveId" clId="{F682CE88-069A-4BFF-A2C2-2CF16E1A360C}" dt="2024-06-11T12:00:56.538" v="16278"/>
          <ac:spMkLst>
            <pc:docMk/>
            <pc:sldMk cId="330119978" sldId="351"/>
            <ac:spMk id="24" creationId="{2D874DB2-B898-0921-7605-BBED59FD19E9}"/>
          </ac:spMkLst>
        </pc:spChg>
        <pc:spChg chg="mod">
          <ac:chgData name="Yunus Emre Yavuz" userId="0c377b41ea0fda7e" providerId="LiveId" clId="{F682CE88-069A-4BFF-A2C2-2CF16E1A360C}" dt="2024-06-11T12:00:57.672" v="16279"/>
          <ac:spMkLst>
            <pc:docMk/>
            <pc:sldMk cId="330119978" sldId="351"/>
            <ac:spMk id="26" creationId="{F3308956-06DF-C6FF-004B-D31A78836591}"/>
          </ac:spMkLst>
        </pc:spChg>
        <pc:spChg chg="mod">
          <ac:chgData name="Yunus Emre Yavuz" userId="0c377b41ea0fda7e" providerId="LiveId" clId="{F682CE88-069A-4BFF-A2C2-2CF16E1A360C}" dt="2024-06-11T12:00:57.672" v="16279"/>
          <ac:spMkLst>
            <pc:docMk/>
            <pc:sldMk cId="330119978" sldId="351"/>
            <ac:spMk id="27" creationId="{5280A178-16D9-E7B4-C4BB-BD0317807967}"/>
          </ac:spMkLst>
        </pc:spChg>
        <pc:spChg chg="mod">
          <ac:chgData name="Yunus Emre Yavuz" userId="0c377b41ea0fda7e" providerId="LiveId" clId="{F682CE88-069A-4BFF-A2C2-2CF16E1A360C}" dt="2024-06-11T12:00:57.672" v="16279"/>
          <ac:spMkLst>
            <pc:docMk/>
            <pc:sldMk cId="330119978" sldId="351"/>
            <ac:spMk id="28" creationId="{D8A13665-6176-720E-F6DE-DF45A2C74A94}"/>
          </ac:spMkLst>
        </pc:spChg>
        <pc:grpChg chg="add del mod">
          <ac:chgData name="Yunus Emre Yavuz" userId="0c377b41ea0fda7e" providerId="LiveId" clId="{F682CE88-069A-4BFF-A2C2-2CF16E1A360C}" dt="2024-06-11T12:02:44.263" v="16297" actId="1076"/>
          <ac:grpSpMkLst>
            <pc:docMk/>
            <pc:sldMk cId="330119978" sldId="351"/>
            <ac:grpSpMk id="6" creationId="{37E214E7-7551-4492-45DE-8AF42433F97E}"/>
          </ac:grpSpMkLst>
        </pc:grpChg>
        <pc:grpChg chg="mod">
          <ac:chgData name="Yunus Emre Yavuz" userId="0c377b41ea0fda7e" providerId="LiveId" clId="{F682CE88-069A-4BFF-A2C2-2CF16E1A360C}" dt="2024-06-11T12:02:43.904" v="16296" actId="408"/>
          <ac:grpSpMkLst>
            <pc:docMk/>
            <pc:sldMk cId="330119978" sldId="351"/>
            <ac:grpSpMk id="7" creationId="{2C4A7A3A-E193-5BDB-D8D5-8CFBFE22FA5A}"/>
          </ac:grpSpMkLst>
        </pc:grpChg>
        <pc:grpChg chg="add mod">
          <ac:chgData name="Yunus Emre Yavuz" userId="0c377b41ea0fda7e" providerId="LiveId" clId="{F682CE88-069A-4BFF-A2C2-2CF16E1A360C}" dt="2024-06-11T12:02:43.904" v="16296" actId="408"/>
          <ac:grpSpMkLst>
            <pc:docMk/>
            <pc:sldMk cId="330119978" sldId="351"/>
            <ac:grpSpMk id="25" creationId="{22097C34-FF39-8D91-BD42-3A72BA421B5E}"/>
          </ac:grpSpMkLst>
        </pc:grpChg>
      </pc:sldChg>
      <pc:sldChg chg="addSp delSp modSp add del mod ord">
        <pc:chgData name="Yunus Emre Yavuz" userId="0c377b41ea0fda7e" providerId="LiveId" clId="{F682CE88-069A-4BFF-A2C2-2CF16E1A360C}" dt="2024-06-11T12:00:06.319" v="16265" actId="2890"/>
        <pc:sldMkLst>
          <pc:docMk/>
          <pc:sldMk cId="2177062873" sldId="351"/>
        </pc:sldMkLst>
        <pc:spChg chg="mod">
          <ac:chgData name="Yunus Emre Yavuz" userId="0c377b41ea0fda7e" providerId="LiveId" clId="{F682CE88-069A-4BFF-A2C2-2CF16E1A360C}" dt="2024-06-11T11:58:39.081" v="16222"/>
          <ac:spMkLst>
            <pc:docMk/>
            <pc:sldMk cId="2177062873" sldId="351"/>
            <ac:spMk id="22" creationId="{A3DB085C-D20B-9FCD-9695-80AD396F887A}"/>
          </ac:spMkLst>
        </pc:spChg>
        <pc:spChg chg="mod">
          <ac:chgData name="Yunus Emre Yavuz" userId="0c377b41ea0fda7e" providerId="LiveId" clId="{F682CE88-069A-4BFF-A2C2-2CF16E1A360C}" dt="2024-06-11T11:58:39.081" v="16222"/>
          <ac:spMkLst>
            <pc:docMk/>
            <pc:sldMk cId="2177062873" sldId="351"/>
            <ac:spMk id="23" creationId="{8DBFAE2C-D911-FE51-C6D7-C66A012AA8C8}"/>
          </ac:spMkLst>
        </pc:spChg>
        <pc:spChg chg="mod">
          <ac:chgData name="Yunus Emre Yavuz" userId="0c377b41ea0fda7e" providerId="LiveId" clId="{F682CE88-069A-4BFF-A2C2-2CF16E1A360C}" dt="2024-06-11T11:58:39.081" v="16222"/>
          <ac:spMkLst>
            <pc:docMk/>
            <pc:sldMk cId="2177062873" sldId="351"/>
            <ac:spMk id="24" creationId="{8E2FD4E3-3C61-E063-65F4-07599CF06EDB}"/>
          </ac:spMkLst>
        </pc:spChg>
        <pc:spChg chg="mod">
          <ac:chgData name="Yunus Emre Yavuz" userId="0c377b41ea0fda7e" providerId="LiveId" clId="{F682CE88-069A-4BFF-A2C2-2CF16E1A360C}" dt="2024-06-11T11:58:44.179" v="16223"/>
          <ac:spMkLst>
            <pc:docMk/>
            <pc:sldMk cId="2177062873" sldId="351"/>
            <ac:spMk id="26" creationId="{58A3807C-C3E9-7E19-8D1C-92A879F2A401}"/>
          </ac:spMkLst>
        </pc:spChg>
        <pc:spChg chg="mod">
          <ac:chgData name="Yunus Emre Yavuz" userId="0c377b41ea0fda7e" providerId="LiveId" clId="{F682CE88-069A-4BFF-A2C2-2CF16E1A360C}" dt="2024-06-11T11:58:44.179" v="16223"/>
          <ac:spMkLst>
            <pc:docMk/>
            <pc:sldMk cId="2177062873" sldId="351"/>
            <ac:spMk id="27" creationId="{6A2F9C4C-97C8-7D79-6695-88EF8D45D3B6}"/>
          </ac:spMkLst>
        </pc:spChg>
        <pc:spChg chg="mod">
          <ac:chgData name="Yunus Emre Yavuz" userId="0c377b41ea0fda7e" providerId="LiveId" clId="{F682CE88-069A-4BFF-A2C2-2CF16E1A360C}" dt="2024-06-11T11:58:44.179" v="16223"/>
          <ac:spMkLst>
            <pc:docMk/>
            <pc:sldMk cId="2177062873" sldId="351"/>
            <ac:spMk id="28" creationId="{922FF6BC-1F60-9CE5-11FF-8291B009EDA3}"/>
          </ac:spMkLst>
        </pc:spChg>
        <pc:grpChg chg="add mod">
          <ac:chgData name="Yunus Emre Yavuz" userId="0c377b41ea0fda7e" providerId="LiveId" clId="{F682CE88-069A-4BFF-A2C2-2CF16E1A360C}" dt="2024-06-11T12:00:04.032" v="16261" actId="408"/>
          <ac:grpSpMkLst>
            <pc:docMk/>
            <pc:sldMk cId="2177062873" sldId="351"/>
            <ac:grpSpMk id="6" creationId="{579FE36F-4A47-B60F-E1B2-FDC69BBC7951}"/>
          </ac:grpSpMkLst>
        </pc:grpChg>
        <pc:grpChg chg="mod">
          <ac:chgData name="Yunus Emre Yavuz" userId="0c377b41ea0fda7e" providerId="LiveId" clId="{F682CE88-069A-4BFF-A2C2-2CF16E1A360C}" dt="2024-06-11T12:00:04.395" v="16262" actId="1076"/>
          <ac:grpSpMkLst>
            <pc:docMk/>
            <pc:sldMk cId="2177062873" sldId="351"/>
            <ac:grpSpMk id="7" creationId="{2C4A7A3A-E193-5BDB-D8D5-8CFBFE22FA5A}"/>
          </ac:grpSpMkLst>
        </pc:grpChg>
        <pc:grpChg chg="add mod">
          <ac:chgData name="Yunus Emre Yavuz" userId="0c377b41ea0fda7e" providerId="LiveId" clId="{F682CE88-069A-4BFF-A2C2-2CF16E1A360C}" dt="2024-06-11T12:00:04.690" v="16263" actId="1076"/>
          <ac:grpSpMkLst>
            <pc:docMk/>
            <pc:sldMk cId="2177062873" sldId="351"/>
            <ac:grpSpMk id="25" creationId="{29B8940D-8CF4-DC38-D920-DD783CCF23C1}"/>
          </ac:grpSpMkLst>
        </pc:grpChg>
        <pc:picChg chg="add del mod">
          <ac:chgData name="Yunus Emre Yavuz" userId="0c377b41ea0fda7e" providerId="LiveId" clId="{F682CE88-069A-4BFF-A2C2-2CF16E1A360C}" dt="2024-06-11T12:00:01.417" v="16256" actId="1076"/>
          <ac:picMkLst>
            <pc:docMk/>
            <pc:sldMk cId="2177062873" sldId="351"/>
            <ac:picMk id="29" creationId="{8764979A-9735-A977-4945-35A8300D3636}"/>
          </ac:picMkLst>
        </pc:picChg>
      </pc:sldChg>
      <pc:sldChg chg="addSp delSp modSp add del mod ord delAnim">
        <pc:chgData name="Yunus Emre Yavuz" userId="0c377b41ea0fda7e" providerId="LiveId" clId="{F682CE88-069A-4BFF-A2C2-2CF16E1A360C}" dt="2024-06-22T20:16:22.260" v="20178" actId="2696"/>
        <pc:sldMkLst>
          <pc:docMk/>
          <pc:sldMk cId="3880162337" sldId="351"/>
        </pc:sldMkLst>
        <pc:grpChg chg="del">
          <ac:chgData name="Yunus Emre Yavuz" userId="0c377b41ea0fda7e" providerId="LiveId" clId="{F682CE88-069A-4BFF-A2C2-2CF16E1A360C}" dt="2024-06-11T12:02:53.115" v="16303" actId="478"/>
          <ac:grpSpMkLst>
            <pc:docMk/>
            <pc:sldMk cId="3880162337" sldId="351"/>
            <ac:grpSpMk id="7" creationId="{2C4A7A3A-E193-5BDB-D8D5-8CFBFE22FA5A}"/>
          </ac:grpSpMkLst>
        </pc:grpChg>
        <pc:graphicFrameChg chg="add mod modGraphic">
          <ac:chgData name="Yunus Emre Yavuz" userId="0c377b41ea0fda7e" providerId="LiveId" clId="{F682CE88-069A-4BFF-A2C2-2CF16E1A360C}" dt="2024-06-11T12:04:35.198" v="16340" actId="27132"/>
          <ac:graphicFrameMkLst>
            <pc:docMk/>
            <pc:sldMk cId="3880162337" sldId="351"/>
            <ac:graphicFrameMk id="22" creationId="{E4735680-78A4-97FC-1443-5487256C85B0}"/>
          </ac:graphicFrameMkLst>
        </pc:graphicFrameChg>
        <pc:graphicFrameChg chg="add mod modGraphic">
          <ac:chgData name="Yunus Emre Yavuz" userId="0c377b41ea0fda7e" providerId="LiveId" clId="{F682CE88-069A-4BFF-A2C2-2CF16E1A360C}" dt="2024-06-11T12:04:36.558" v="16341" actId="27132"/>
          <ac:graphicFrameMkLst>
            <pc:docMk/>
            <pc:sldMk cId="3880162337" sldId="351"/>
            <ac:graphicFrameMk id="24" creationId="{A569FCF4-3858-0679-EFF5-817D725960DE}"/>
          </ac:graphicFrameMkLst>
        </pc:graphicFrameChg>
        <pc:graphicFrameChg chg="add mod modGraphic">
          <ac:chgData name="Yunus Emre Yavuz" userId="0c377b41ea0fda7e" providerId="LiveId" clId="{F682CE88-069A-4BFF-A2C2-2CF16E1A360C}" dt="2024-06-11T12:04:38.065" v="16342" actId="27132"/>
          <ac:graphicFrameMkLst>
            <pc:docMk/>
            <pc:sldMk cId="3880162337" sldId="351"/>
            <ac:graphicFrameMk id="26" creationId="{5AC6822B-5FDD-3D57-1D90-B7506F035964}"/>
          </ac:graphicFrameMkLst>
        </pc:graphicFrameChg>
      </pc:sldChg>
      <pc:sldChg chg="addSp delSp modSp add mod chgLayout">
        <pc:chgData name="Yunus Emre Yavuz" userId="0c377b41ea0fda7e" providerId="LiveId" clId="{F682CE88-069A-4BFF-A2C2-2CF16E1A360C}" dt="2024-06-22T20:36:09.569" v="20440" actId="20577"/>
        <pc:sldMkLst>
          <pc:docMk/>
          <pc:sldMk cId="464930105" sldId="352"/>
        </pc:sldMkLst>
        <pc:spChg chg="add mod ord">
          <ac:chgData name="Yunus Emre Yavuz" userId="0c377b41ea0fda7e" providerId="LiveId" clId="{F682CE88-069A-4BFF-A2C2-2CF16E1A360C}" dt="2024-06-11T13:03:15.033" v="16415" actId="14100"/>
          <ac:spMkLst>
            <pc:docMk/>
            <pc:sldMk cId="464930105" sldId="352"/>
            <ac:spMk id="2" creationId="{B7B42319-F3F0-2C15-3CD3-2DB482EEF63A}"/>
          </ac:spMkLst>
        </pc:spChg>
        <pc:spChg chg="add del mod ord">
          <ac:chgData name="Yunus Emre Yavuz" userId="0c377b41ea0fda7e" providerId="LiveId" clId="{F682CE88-069A-4BFF-A2C2-2CF16E1A360C}" dt="2024-06-11T13:03:01.720" v="16413" actId="478"/>
          <ac:spMkLst>
            <pc:docMk/>
            <pc:sldMk cId="464930105" sldId="352"/>
            <ac:spMk id="7" creationId="{D7DA3EC1-CDA0-A0EA-362F-F92EF6346841}"/>
          </ac:spMkLst>
        </pc:spChg>
        <pc:spChg chg="add mod">
          <ac:chgData name="Yunus Emre Yavuz" userId="0c377b41ea0fda7e" providerId="LiveId" clId="{F682CE88-069A-4BFF-A2C2-2CF16E1A360C}" dt="2024-06-11T13:04:00.231" v="16459"/>
          <ac:spMkLst>
            <pc:docMk/>
            <pc:sldMk cId="464930105" sldId="352"/>
            <ac:spMk id="8" creationId="{2A28073D-6056-FA68-48F4-BCE186FC91AD}"/>
          </ac:spMkLst>
        </pc:spChg>
        <pc:spChg chg="del mod ord">
          <ac:chgData name="Yunus Emre Yavuz" userId="0c377b41ea0fda7e" providerId="LiveId" clId="{F682CE88-069A-4BFF-A2C2-2CF16E1A360C}" dt="2024-06-11T13:04:02.020" v="16460" actId="478"/>
          <ac:spMkLst>
            <pc:docMk/>
            <pc:sldMk cId="464930105" sldId="352"/>
            <ac:spMk id="27" creationId="{ED646C08-95C3-0C1E-E952-0FCBD621884F}"/>
          </ac:spMkLst>
        </pc:spChg>
        <pc:spChg chg="mod">
          <ac:chgData name="Yunus Emre Yavuz" userId="0c377b41ea0fda7e" providerId="LiveId" clId="{F682CE88-069A-4BFF-A2C2-2CF16E1A360C}" dt="2024-06-11T17:00:52.952" v="16778" actId="122"/>
          <ac:spMkLst>
            <pc:docMk/>
            <pc:sldMk cId="464930105" sldId="352"/>
            <ac:spMk id="44" creationId="{D9FC9D45-18EC-83D7-2E9D-E0C649D42EC2}"/>
          </ac:spMkLst>
        </pc:spChg>
        <pc:spChg chg="mod">
          <ac:chgData name="Yunus Emre Yavuz" userId="0c377b41ea0fda7e" providerId="LiveId" clId="{F682CE88-069A-4BFF-A2C2-2CF16E1A360C}" dt="2024-06-11T22:46:32.358" v="18641" actId="122"/>
          <ac:spMkLst>
            <pc:docMk/>
            <pc:sldMk cId="464930105" sldId="352"/>
            <ac:spMk id="54" creationId="{DD6B359B-50AA-2CCC-A77B-D56B5C55B1B9}"/>
          </ac:spMkLst>
        </pc:spChg>
        <pc:spChg chg="mod">
          <ac:chgData name="Yunus Emre Yavuz" userId="0c377b41ea0fda7e" providerId="LiveId" clId="{F682CE88-069A-4BFF-A2C2-2CF16E1A360C}" dt="2024-06-22T20:36:09.569" v="20440" actId="20577"/>
          <ac:spMkLst>
            <pc:docMk/>
            <pc:sldMk cId="464930105" sldId="352"/>
            <ac:spMk id="67" creationId="{5B6F551F-F0F5-49AA-92C4-B021641027BB}"/>
          </ac:spMkLst>
        </pc:spChg>
        <pc:grpChg chg="mod">
          <ac:chgData name="Yunus Emre Yavuz" userId="0c377b41ea0fda7e" providerId="LiveId" clId="{F682CE88-069A-4BFF-A2C2-2CF16E1A360C}" dt="2024-06-11T13:03:43.684" v="16458" actId="1076"/>
          <ac:grpSpMkLst>
            <pc:docMk/>
            <pc:sldMk cId="464930105" sldId="352"/>
            <ac:grpSpMk id="6" creationId="{7EEDBFC9-6722-86C7-C8C4-846368CC1327}"/>
          </ac:grpSpMkLst>
        </pc:grpChg>
        <pc:grpChg chg="mod">
          <ac:chgData name="Yunus Emre Yavuz" userId="0c377b41ea0fda7e" providerId="LiveId" clId="{F682CE88-069A-4BFF-A2C2-2CF16E1A360C}" dt="2024-06-11T13:03:34.563" v="16457" actId="1076"/>
          <ac:grpSpMkLst>
            <pc:docMk/>
            <pc:sldMk cId="464930105" sldId="352"/>
            <ac:grpSpMk id="51" creationId="{A0B60073-4B2F-655C-FC93-EEA0D97801F4}"/>
          </ac:grpSpMkLst>
        </pc:grpChg>
        <pc:picChg chg="add mod">
          <ac:chgData name="Yunus Emre Yavuz" userId="0c377b41ea0fda7e" providerId="LiveId" clId="{F682CE88-069A-4BFF-A2C2-2CF16E1A360C}" dt="2024-06-21T12:00:06.976" v="18982" actId="207"/>
          <ac:picMkLst>
            <pc:docMk/>
            <pc:sldMk cId="464930105" sldId="352"/>
            <ac:picMk id="9" creationId="{4ADDA6B1-79A5-11B3-B114-758C3725DFC1}"/>
          </ac:picMkLst>
        </pc:picChg>
      </pc:sldChg>
      <pc:sldChg chg="add del">
        <pc:chgData name="Yunus Emre Yavuz" userId="0c377b41ea0fda7e" providerId="LiveId" clId="{F682CE88-069A-4BFF-A2C2-2CF16E1A360C}" dt="2024-06-11T12:23:28.487" v="16402" actId="2696"/>
        <pc:sldMkLst>
          <pc:docMk/>
          <pc:sldMk cId="2094605140" sldId="352"/>
        </pc:sldMkLst>
      </pc:sldChg>
      <pc:sldChg chg="modSp add del mod">
        <pc:chgData name="Yunus Emre Yavuz" userId="0c377b41ea0fda7e" providerId="LiveId" clId="{F682CE88-069A-4BFF-A2C2-2CF16E1A360C}" dt="2024-06-21T13:56:44.652" v="19082" actId="2696"/>
        <pc:sldMkLst>
          <pc:docMk/>
          <pc:sldMk cId="1452826497" sldId="353"/>
        </pc:sldMkLst>
        <pc:picChg chg="mod">
          <ac:chgData name="Yunus Emre Yavuz" userId="0c377b41ea0fda7e" providerId="LiveId" clId="{F682CE88-069A-4BFF-A2C2-2CF16E1A360C}" dt="2024-06-11T17:41:19.020" v="16997" actId="1076"/>
          <ac:picMkLst>
            <pc:docMk/>
            <pc:sldMk cId="1452826497" sldId="353"/>
            <ac:picMk id="6" creationId="{F14D0628-45BF-428F-DADC-CE2453D9A28F}"/>
          </ac:picMkLst>
        </pc:picChg>
        <pc:picChg chg="mod">
          <ac:chgData name="Yunus Emre Yavuz" userId="0c377b41ea0fda7e" providerId="LiveId" clId="{F682CE88-069A-4BFF-A2C2-2CF16E1A360C}" dt="2024-06-11T17:41:07.525" v="16965" actId="1036"/>
          <ac:picMkLst>
            <pc:docMk/>
            <pc:sldMk cId="1452826497" sldId="353"/>
            <ac:picMk id="7" creationId="{7B781F17-55A7-41C3-1CE6-276CA7677838}"/>
          </ac:picMkLst>
        </pc:picChg>
      </pc:sldChg>
      <pc:sldChg chg="addSp modSp add del mod modAnim">
        <pc:chgData name="Yunus Emre Yavuz" userId="0c377b41ea0fda7e" providerId="LiveId" clId="{F682CE88-069A-4BFF-A2C2-2CF16E1A360C}" dt="2024-06-21T13:56:36.880" v="19080" actId="2696"/>
        <pc:sldMkLst>
          <pc:docMk/>
          <pc:sldMk cId="3070011402" sldId="354"/>
        </pc:sldMkLst>
        <pc:picChg chg="add mod">
          <ac:chgData name="Yunus Emre Yavuz" userId="0c377b41ea0fda7e" providerId="LiveId" clId="{F682CE88-069A-4BFF-A2C2-2CF16E1A360C}" dt="2024-06-11T17:44:28.668" v="17146" actId="1076"/>
          <ac:picMkLst>
            <pc:docMk/>
            <pc:sldMk cId="3070011402" sldId="354"/>
            <ac:picMk id="2" creationId="{8BF7E097-8269-AEE2-DD32-DB258A7DFF98}"/>
          </ac:picMkLst>
        </pc:picChg>
        <pc:picChg chg="add mod">
          <ac:chgData name="Yunus Emre Yavuz" userId="0c377b41ea0fda7e" providerId="LiveId" clId="{F682CE88-069A-4BFF-A2C2-2CF16E1A360C}" dt="2024-06-11T17:45:47.391" v="17309" actId="1035"/>
          <ac:picMkLst>
            <pc:docMk/>
            <pc:sldMk cId="3070011402" sldId="354"/>
            <ac:picMk id="3" creationId="{D10C6C5B-EF78-CC20-518F-32F30B69D1C8}"/>
          </ac:picMkLst>
        </pc:picChg>
        <pc:picChg chg="mod">
          <ac:chgData name="Yunus Emre Yavuz" userId="0c377b41ea0fda7e" providerId="LiveId" clId="{F682CE88-069A-4BFF-A2C2-2CF16E1A360C}" dt="2024-06-11T17:43:13.900" v="17142" actId="1037"/>
          <ac:picMkLst>
            <pc:docMk/>
            <pc:sldMk cId="3070011402" sldId="354"/>
            <ac:picMk id="18" creationId="{7F94989B-11D4-5784-325C-42DE076158C8}"/>
          </ac:picMkLst>
        </pc:picChg>
      </pc:sldChg>
      <pc:sldChg chg="addSp delSp modSp add del mod delAnim modAnim">
        <pc:chgData name="Yunus Emre Yavuz" userId="0c377b41ea0fda7e" providerId="LiveId" clId="{F682CE88-069A-4BFF-A2C2-2CF16E1A360C}" dt="2024-06-21T13:56:39.385" v="19081" actId="2696"/>
        <pc:sldMkLst>
          <pc:docMk/>
          <pc:sldMk cId="3978258356" sldId="355"/>
        </pc:sldMkLst>
        <pc:picChg chg="add mod">
          <ac:chgData name="Yunus Emre Yavuz" userId="0c377b41ea0fda7e" providerId="LiveId" clId="{F682CE88-069A-4BFF-A2C2-2CF16E1A360C}" dt="2024-06-11T17:45:28.190" v="17231" actId="14100"/>
          <ac:picMkLst>
            <pc:docMk/>
            <pc:sldMk cId="3978258356" sldId="355"/>
            <ac:picMk id="2" creationId="{338B48ED-2763-6D51-9D00-C6CAA9858A19}"/>
          </ac:picMkLst>
        </pc:picChg>
        <pc:picChg chg="add mod">
          <ac:chgData name="Yunus Emre Yavuz" userId="0c377b41ea0fda7e" providerId="LiveId" clId="{F682CE88-069A-4BFF-A2C2-2CF16E1A360C}" dt="2024-06-11T17:47:01.182" v="17416" actId="1036"/>
          <ac:picMkLst>
            <pc:docMk/>
            <pc:sldMk cId="3978258356" sldId="355"/>
            <ac:picMk id="3" creationId="{1143D5E6-A12C-DB39-2E4E-ADC498B2E083}"/>
          </ac:picMkLst>
        </pc:picChg>
        <pc:picChg chg="del">
          <ac:chgData name="Yunus Emre Yavuz" userId="0c377b41ea0fda7e" providerId="LiveId" clId="{F682CE88-069A-4BFF-A2C2-2CF16E1A360C}" dt="2024-06-11T17:45:17.303" v="17225" actId="478"/>
          <ac:picMkLst>
            <pc:docMk/>
            <pc:sldMk cId="3978258356" sldId="355"/>
            <ac:picMk id="18" creationId="{7F94989B-11D4-5784-325C-42DE076158C8}"/>
          </ac:picMkLst>
        </pc:picChg>
      </pc:sldChg>
      <pc:sldChg chg="add del">
        <pc:chgData name="Yunus Emre Yavuz" userId="0c377b41ea0fda7e" providerId="LiveId" clId="{F682CE88-069A-4BFF-A2C2-2CF16E1A360C}" dt="2024-06-11T22:28:23.037" v="18449" actId="2696"/>
        <pc:sldMkLst>
          <pc:docMk/>
          <pc:sldMk cId="3328904774" sldId="356"/>
        </pc:sldMkLst>
      </pc:sldChg>
      <pc:sldChg chg="modSp add del mod ord">
        <pc:chgData name="Yunus Emre Yavuz" userId="0c377b41ea0fda7e" providerId="LiveId" clId="{F682CE88-069A-4BFF-A2C2-2CF16E1A360C}" dt="2024-06-11T22:19:58.367" v="18441" actId="2696"/>
        <pc:sldMkLst>
          <pc:docMk/>
          <pc:sldMk cId="3384748648" sldId="356"/>
        </pc:sldMkLst>
        <pc:graphicFrameChg chg="modGraphic">
          <ac:chgData name="Yunus Emre Yavuz" userId="0c377b41ea0fda7e" providerId="LiveId" clId="{F682CE88-069A-4BFF-A2C2-2CF16E1A360C}" dt="2024-06-11T22:14:13.711" v="18392" actId="14100"/>
          <ac:graphicFrameMkLst>
            <pc:docMk/>
            <pc:sldMk cId="3384748648" sldId="356"/>
            <ac:graphicFrameMk id="4" creationId="{E494757A-037F-1C67-EF47-D0A7AEE2728B}"/>
          </ac:graphicFrameMkLst>
        </pc:graphicFrameChg>
      </pc:sldChg>
      <pc:sldChg chg="addSp delSp modSp add mod ord">
        <pc:chgData name="Yunus Emre Yavuz" userId="0c377b41ea0fda7e" providerId="LiveId" clId="{F682CE88-069A-4BFF-A2C2-2CF16E1A360C}" dt="2024-06-22T20:39:42.643" v="20459" actId="14100"/>
        <pc:sldMkLst>
          <pc:docMk/>
          <pc:sldMk cId="1065732152" sldId="357"/>
        </pc:sldMkLst>
        <pc:spChg chg="del">
          <ac:chgData name="Yunus Emre Yavuz" userId="0c377b41ea0fda7e" providerId="LiveId" clId="{F682CE88-069A-4BFF-A2C2-2CF16E1A360C}" dt="2024-06-11T22:28:17.146" v="18445" actId="478"/>
          <ac:spMkLst>
            <pc:docMk/>
            <pc:sldMk cId="1065732152" sldId="357"/>
            <ac:spMk id="6" creationId="{19F4BD89-01DF-51AB-6E81-BBE18781C4D7}"/>
          </ac:spMkLst>
        </pc:spChg>
        <pc:spChg chg="add del mod">
          <ac:chgData name="Yunus Emre Yavuz" userId="0c377b41ea0fda7e" providerId="LiveId" clId="{F682CE88-069A-4BFF-A2C2-2CF16E1A360C}" dt="2024-06-11T22:28:18.970" v="18447" actId="478"/>
          <ac:spMkLst>
            <pc:docMk/>
            <pc:sldMk cId="1065732152" sldId="357"/>
            <ac:spMk id="29" creationId="{BF48171B-58C8-783A-FA21-CDDE52C1260C}"/>
          </ac:spMkLst>
        </pc:spChg>
        <pc:spChg chg="add mod">
          <ac:chgData name="Yunus Emre Yavuz" userId="0c377b41ea0fda7e" providerId="LiveId" clId="{F682CE88-069A-4BFF-A2C2-2CF16E1A360C}" dt="2024-06-11T22:28:32.438" v="18462" actId="20577"/>
          <ac:spMkLst>
            <pc:docMk/>
            <pc:sldMk cId="1065732152" sldId="357"/>
            <ac:spMk id="30" creationId="{1DB2D06D-E5F7-1B3D-05D9-EA4611830A58}"/>
          </ac:spMkLst>
        </pc:spChg>
        <pc:spChg chg="del mod topLvl">
          <ac:chgData name="Yunus Emre Yavuz" userId="0c377b41ea0fda7e" providerId="LiveId" clId="{F682CE88-069A-4BFF-A2C2-2CF16E1A360C}" dt="2024-06-11T22:32:54.670" v="18524" actId="478"/>
          <ac:spMkLst>
            <pc:docMk/>
            <pc:sldMk cId="1065732152" sldId="357"/>
            <ac:spMk id="34" creationId="{47024901-9A54-666B-4FFC-FD0251A00786}"/>
          </ac:spMkLst>
        </pc:spChg>
        <pc:spChg chg="del mod topLvl">
          <ac:chgData name="Yunus Emre Yavuz" userId="0c377b41ea0fda7e" providerId="LiveId" clId="{F682CE88-069A-4BFF-A2C2-2CF16E1A360C}" dt="2024-06-11T22:34:55.442" v="18556" actId="478"/>
          <ac:spMkLst>
            <pc:docMk/>
            <pc:sldMk cId="1065732152" sldId="357"/>
            <ac:spMk id="35" creationId="{D3DAFCF0-EFA0-DC47-C418-E4106F0E459F}"/>
          </ac:spMkLst>
        </pc:spChg>
        <pc:spChg chg="del mod">
          <ac:chgData name="Yunus Emre Yavuz" userId="0c377b41ea0fda7e" providerId="LiveId" clId="{F682CE88-069A-4BFF-A2C2-2CF16E1A360C}" dt="2024-06-11T22:34:28.824" v="18547" actId="478"/>
          <ac:spMkLst>
            <pc:docMk/>
            <pc:sldMk cId="1065732152" sldId="357"/>
            <ac:spMk id="39" creationId="{A70F0432-D05D-55D0-E037-0C77F61AB6D8}"/>
          </ac:spMkLst>
        </pc:spChg>
        <pc:spChg chg="mod">
          <ac:chgData name="Yunus Emre Yavuz" userId="0c377b41ea0fda7e" providerId="LiveId" clId="{F682CE88-069A-4BFF-A2C2-2CF16E1A360C}" dt="2024-06-22T20:39:42.643" v="20459" actId="14100"/>
          <ac:spMkLst>
            <pc:docMk/>
            <pc:sldMk cId="1065732152" sldId="357"/>
            <ac:spMk id="40" creationId="{3520A61E-4E9F-AC4F-4DFA-2DC890A98CBA}"/>
          </ac:spMkLst>
        </pc:spChg>
        <pc:spChg chg="mod ord topLvl">
          <ac:chgData name="Yunus Emre Yavuz" userId="0c377b41ea0fda7e" providerId="LiveId" clId="{F682CE88-069A-4BFF-A2C2-2CF16E1A360C}" dt="2024-06-11T22:34:25.567" v="18546" actId="164"/>
          <ac:spMkLst>
            <pc:docMk/>
            <pc:sldMk cId="1065732152" sldId="357"/>
            <ac:spMk id="46" creationId="{B07EABFF-519A-CC22-5719-65D1FC0A5911}"/>
          </ac:spMkLst>
        </pc:spChg>
        <pc:spChg chg="del mod topLvl">
          <ac:chgData name="Yunus Emre Yavuz" userId="0c377b41ea0fda7e" providerId="LiveId" clId="{F682CE88-069A-4BFF-A2C2-2CF16E1A360C}" dt="2024-06-11T22:33:35.146" v="18541" actId="478"/>
          <ac:spMkLst>
            <pc:docMk/>
            <pc:sldMk cId="1065732152" sldId="357"/>
            <ac:spMk id="47" creationId="{4A1FDFC1-A37C-A2FB-6459-9F778CA1B49D}"/>
          </ac:spMkLst>
        </pc:spChg>
        <pc:spChg chg="mod">
          <ac:chgData name="Yunus Emre Yavuz" userId="0c377b41ea0fda7e" providerId="LiveId" clId="{F682CE88-069A-4BFF-A2C2-2CF16E1A360C}" dt="2024-06-22T20:36:54.239" v="20453"/>
          <ac:spMkLst>
            <pc:docMk/>
            <pc:sldMk cId="1065732152" sldId="357"/>
            <ac:spMk id="54" creationId="{53483BE9-835E-9AEB-E702-B1A9A8A03BDA}"/>
          </ac:spMkLst>
        </pc:spChg>
        <pc:spChg chg="mod">
          <ac:chgData name="Yunus Emre Yavuz" userId="0c377b41ea0fda7e" providerId="LiveId" clId="{F682CE88-069A-4BFF-A2C2-2CF16E1A360C}" dt="2024-06-11T22:34:34.045" v="18548"/>
          <ac:spMkLst>
            <pc:docMk/>
            <pc:sldMk cId="1065732152" sldId="357"/>
            <ac:spMk id="63" creationId="{B3F539C1-0156-8993-4FDB-7BBA77B99BCE}"/>
          </ac:spMkLst>
        </pc:spChg>
        <pc:spChg chg="mod">
          <ac:chgData name="Yunus Emre Yavuz" userId="0c377b41ea0fda7e" providerId="LiveId" clId="{F682CE88-069A-4BFF-A2C2-2CF16E1A360C}" dt="2024-06-11T22:37:50.233" v="18578" actId="20577"/>
          <ac:spMkLst>
            <pc:docMk/>
            <pc:sldMk cId="1065732152" sldId="357"/>
            <ac:spMk id="65" creationId="{1F1BAE3C-ED7F-25DF-BE6A-C7507061460D}"/>
          </ac:spMkLst>
        </pc:spChg>
        <pc:grpChg chg="del">
          <ac:chgData name="Yunus Emre Yavuz" userId="0c377b41ea0fda7e" providerId="LiveId" clId="{F682CE88-069A-4BFF-A2C2-2CF16E1A360C}" dt="2024-06-11T22:28:18.067" v="18446" actId="478"/>
          <ac:grpSpMkLst>
            <pc:docMk/>
            <pc:sldMk cId="1065732152" sldId="357"/>
            <ac:grpSpMk id="3" creationId="{F2BAA4EF-2040-DF6B-3E76-798BF0C0B1E7}"/>
          </ac:grpSpMkLst>
        </pc:grpChg>
        <pc:grpChg chg="del">
          <ac:chgData name="Yunus Emre Yavuz" userId="0c377b41ea0fda7e" providerId="LiveId" clId="{F682CE88-069A-4BFF-A2C2-2CF16E1A360C}" dt="2024-06-11T22:28:16.196" v="18444" actId="478"/>
          <ac:grpSpMkLst>
            <pc:docMk/>
            <pc:sldMk cId="1065732152" sldId="357"/>
            <ac:grpSpMk id="5" creationId="{1019017F-A32F-37C1-8D86-0E3C4D49A005}"/>
          </ac:grpSpMkLst>
        </pc:grpChg>
        <pc:grpChg chg="add del mod">
          <ac:chgData name="Yunus Emre Yavuz" userId="0c377b41ea0fda7e" providerId="LiveId" clId="{F682CE88-069A-4BFF-A2C2-2CF16E1A360C}" dt="2024-06-11T22:32:08.456" v="18521" actId="478"/>
          <ac:grpSpMkLst>
            <pc:docMk/>
            <pc:sldMk cId="1065732152" sldId="357"/>
            <ac:grpSpMk id="31" creationId="{AD85E6B7-B45D-D47A-103B-B5D72E2ADE29}"/>
          </ac:grpSpMkLst>
        </pc:grpChg>
        <pc:grpChg chg="del mod topLvl">
          <ac:chgData name="Yunus Emre Yavuz" userId="0c377b41ea0fda7e" providerId="LiveId" clId="{F682CE88-069A-4BFF-A2C2-2CF16E1A360C}" dt="2024-06-11T22:32:54.670" v="18524" actId="478"/>
          <ac:grpSpMkLst>
            <pc:docMk/>
            <pc:sldMk cId="1065732152" sldId="357"/>
            <ac:grpSpMk id="32" creationId="{2BEFE895-EBD2-7BC9-72A0-CE25F8A8729B}"/>
          </ac:grpSpMkLst>
        </pc:grpChg>
        <pc:grpChg chg="add del mod">
          <ac:chgData name="Yunus Emre Yavuz" userId="0c377b41ea0fda7e" providerId="LiveId" clId="{F682CE88-069A-4BFF-A2C2-2CF16E1A360C}" dt="2024-06-11T22:30:42.433" v="18496" actId="478"/>
          <ac:grpSpMkLst>
            <pc:docMk/>
            <pc:sldMk cId="1065732152" sldId="357"/>
            <ac:grpSpMk id="36" creationId="{EAEF525B-C2C5-003C-9B28-1838D0B28B5F}"/>
          </ac:grpSpMkLst>
        </pc:grpChg>
        <pc:grpChg chg="del mod topLvl">
          <ac:chgData name="Yunus Emre Yavuz" userId="0c377b41ea0fda7e" providerId="LiveId" clId="{F682CE88-069A-4BFF-A2C2-2CF16E1A360C}" dt="2024-06-11T22:34:28.824" v="18547" actId="478"/>
          <ac:grpSpMkLst>
            <pc:docMk/>
            <pc:sldMk cId="1065732152" sldId="357"/>
            <ac:grpSpMk id="37" creationId="{2A49A0FC-70BC-2E35-2C48-2B467DBFA61E}"/>
          </ac:grpSpMkLst>
        </pc:grpChg>
        <pc:grpChg chg="add mod">
          <ac:chgData name="Yunus Emre Yavuz" userId="0c377b41ea0fda7e" providerId="LiveId" clId="{F682CE88-069A-4BFF-A2C2-2CF16E1A360C}" dt="2024-06-11T22:34:25.567" v="18546" actId="164"/>
          <ac:grpSpMkLst>
            <pc:docMk/>
            <pc:sldMk cId="1065732152" sldId="357"/>
            <ac:grpSpMk id="43" creationId="{4C649466-BCB7-26DC-93CE-9785091EA19A}"/>
          </ac:grpSpMkLst>
        </pc:grpChg>
        <pc:grpChg chg="add del mod">
          <ac:chgData name="Yunus Emre Yavuz" userId="0c377b41ea0fda7e" providerId="LiveId" clId="{F682CE88-069A-4BFF-A2C2-2CF16E1A360C}" dt="2024-06-11T22:33:35.146" v="18541" actId="478"/>
          <ac:grpSpMkLst>
            <pc:docMk/>
            <pc:sldMk cId="1065732152" sldId="357"/>
            <ac:grpSpMk id="45" creationId="{A285798C-FC5A-75B4-7BC5-21F908DDCFF6}"/>
          </ac:grpSpMkLst>
        </pc:grpChg>
        <pc:grpChg chg="add mod">
          <ac:chgData name="Yunus Emre Yavuz" userId="0c377b41ea0fda7e" providerId="LiveId" clId="{F682CE88-069A-4BFF-A2C2-2CF16E1A360C}" dt="2024-06-11T22:35:41.134" v="18562" actId="1076"/>
          <ac:grpSpMkLst>
            <pc:docMk/>
            <pc:sldMk cId="1065732152" sldId="357"/>
            <ac:grpSpMk id="48" creationId="{CA37952F-88FC-8AEF-B0EB-35ED02E33FCB}"/>
          </ac:grpSpMkLst>
        </pc:grpChg>
        <pc:grpChg chg="add mod">
          <ac:chgData name="Yunus Emre Yavuz" userId="0c377b41ea0fda7e" providerId="LiveId" clId="{F682CE88-069A-4BFF-A2C2-2CF16E1A360C}" dt="2024-06-11T22:34:48.496" v="18554" actId="164"/>
          <ac:grpSpMkLst>
            <pc:docMk/>
            <pc:sldMk cId="1065732152" sldId="357"/>
            <ac:grpSpMk id="49" creationId="{ED9E6517-4000-CD80-C28C-9F5CB9E627FD}"/>
          </ac:grpSpMkLst>
        </pc:grpChg>
        <pc:grpChg chg="del mod">
          <ac:chgData name="Yunus Emre Yavuz" userId="0c377b41ea0fda7e" providerId="LiveId" clId="{F682CE88-069A-4BFF-A2C2-2CF16E1A360C}" dt="2024-06-11T22:34:41.683" v="18551" actId="478"/>
          <ac:grpSpMkLst>
            <pc:docMk/>
            <pc:sldMk cId="1065732152" sldId="357"/>
            <ac:grpSpMk id="64" creationId="{72659748-56F8-D2D0-814E-B4BB234BC770}"/>
          </ac:grpSpMkLst>
        </pc:grpChg>
        <pc:grpChg chg="add mod">
          <ac:chgData name="Yunus Emre Yavuz" userId="0c377b41ea0fda7e" providerId="LiveId" clId="{F682CE88-069A-4BFF-A2C2-2CF16E1A360C}" dt="2024-06-11T22:35:33.989" v="18561" actId="1076"/>
          <ac:grpSpMkLst>
            <pc:docMk/>
            <pc:sldMk cId="1065732152" sldId="357"/>
            <ac:grpSpMk id="68" creationId="{D091A153-3799-08A8-5A9E-2A765F953CA7}"/>
          </ac:grpSpMkLst>
        </pc:grpChg>
        <pc:picChg chg="del mod topLvl">
          <ac:chgData name="Yunus Emre Yavuz" userId="0c377b41ea0fda7e" providerId="LiveId" clId="{F682CE88-069A-4BFF-A2C2-2CF16E1A360C}" dt="2024-06-11T22:32:08.456" v="18521" actId="478"/>
          <ac:picMkLst>
            <pc:docMk/>
            <pc:sldMk cId="1065732152" sldId="357"/>
            <ac:picMk id="33" creationId="{CBBB4C06-7266-9570-0FB3-478226F8C472}"/>
          </ac:picMkLst>
        </pc:picChg>
        <pc:picChg chg="del mod topLvl">
          <ac:chgData name="Yunus Emre Yavuz" userId="0c377b41ea0fda7e" providerId="LiveId" clId="{F682CE88-069A-4BFF-A2C2-2CF16E1A360C}" dt="2024-06-11T22:30:42.433" v="18496" actId="478"/>
          <ac:picMkLst>
            <pc:docMk/>
            <pc:sldMk cId="1065732152" sldId="357"/>
            <ac:picMk id="38" creationId="{D5175587-2D58-37F6-8E89-7512EAA031A4}"/>
          </ac:picMkLst>
        </pc:picChg>
        <pc:picChg chg="add mod">
          <ac:chgData name="Yunus Emre Yavuz" userId="0c377b41ea0fda7e" providerId="LiveId" clId="{F682CE88-069A-4BFF-A2C2-2CF16E1A360C}" dt="2024-06-11T22:31:04.840" v="18499" actId="1076"/>
          <ac:picMkLst>
            <pc:docMk/>
            <pc:sldMk cId="1065732152" sldId="357"/>
            <ac:picMk id="42" creationId="{1D20CBA2-660E-9BCD-0947-BFEC660F71A2}"/>
          </ac:picMkLst>
        </pc:picChg>
        <pc:picChg chg="add del mod">
          <ac:chgData name="Yunus Emre Yavuz" userId="0c377b41ea0fda7e" providerId="LiveId" clId="{F682CE88-069A-4BFF-A2C2-2CF16E1A360C}" dt="2024-06-11T22:34:56.022" v="18557" actId="478"/>
          <ac:picMkLst>
            <pc:docMk/>
            <pc:sldMk cId="1065732152" sldId="357"/>
            <ac:picMk id="44" creationId="{EA98F11C-6E45-FB65-5E44-7D4B2E34D8F4}"/>
          </ac:picMkLst>
        </pc:picChg>
        <pc:picChg chg="del mod">
          <ac:chgData name="Yunus Emre Yavuz" userId="0c377b41ea0fda7e" providerId="LiveId" clId="{F682CE88-069A-4BFF-A2C2-2CF16E1A360C}" dt="2024-06-11T22:34:41.683" v="18551" actId="478"/>
          <ac:picMkLst>
            <pc:docMk/>
            <pc:sldMk cId="1065732152" sldId="357"/>
            <ac:picMk id="66" creationId="{D79CB15C-616D-F9B9-9438-7D9F145D01B5}"/>
          </ac:picMkLst>
        </pc:picChg>
        <pc:picChg chg="add mod">
          <ac:chgData name="Yunus Emre Yavuz" userId="0c377b41ea0fda7e" providerId="LiveId" clId="{F682CE88-069A-4BFF-A2C2-2CF16E1A360C}" dt="2024-06-11T22:34:53.941" v="18555" actId="1076"/>
          <ac:picMkLst>
            <pc:docMk/>
            <pc:sldMk cId="1065732152" sldId="357"/>
            <ac:picMk id="67" creationId="{1A40160B-8676-005E-65A5-11E82EEB6260}"/>
          </ac:picMkLst>
        </pc:picChg>
      </pc:sldChg>
      <pc:sldChg chg="addSp delSp modSp add mod ord modClrScheme delAnim modAnim chgLayout">
        <pc:chgData name="Yunus Emre Yavuz" userId="0c377b41ea0fda7e" providerId="LiveId" clId="{F682CE88-069A-4BFF-A2C2-2CF16E1A360C}" dt="2024-06-24T15:32:19.138" v="21573" actId="1035"/>
        <pc:sldMkLst>
          <pc:docMk/>
          <pc:sldMk cId="139540954" sldId="358"/>
        </pc:sldMkLst>
        <pc:spChg chg="add del mod ord">
          <ac:chgData name="Yunus Emre Yavuz" userId="0c377b41ea0fda7e" providerId="LiveId" clId="{F682CE88-069A-4BFF-A2C2-2CF16E1A360C}" dt="2024-06-22T10:54:48.681" v="19533" actId="478"/>
          <ac:spMkLst>
            <pc:docMk/>
            <pc:sldMk cId="139540954" sldId="358"/>
            <ac:spMk id="3" creationId="{0B50A418-683D-76F9-195E-BF3D27D6EF24}"/>
          </ac:spMkLst>
        </pc:spChg>
        <pc:spChg chg="mod ord">
          <ac:chgData name="Yunus Emre Yavuz" userId="0c377b41ea0fda7e" providerId="LiveId" clId="{F682CE88-069A-4BFF-A2C2-2CF16E1A360C}" dt="2024-06-24T15:31:59.335" v="21522" actId="20577"/>
          <ac:spMkLst>
            <pc:docMk/>
            <pc:sldMk cId="139540954" sldId="358"/>
            <ac:spMk id="4" creationId="{76F9DEED-C841-88EA-36EC-4C358C9B9E6C}"/>
          </ac:spMkLst>
        </pc:spChg>
        <pc:spChg chg="add del mod ord">
          <ac:chgData name="Yunus Emre Yavuz" userId="0c377b41ea0fda7e" providerId="LiveId" clId="{F682CE88-069A-4BFF-A2C2-2CF16E1A360C}" dt="2024-06-22T10:55:49.751" v="19584" actId="700"/>
          <ac:spMkLst>
            <pc:docMk/>
            <pc:sldMk cId="139540954" sldId="358"/>
            <ac:spMk id="5" creationId="{3D03BE9B-AFD1-7E46-EDAA-69EBE6EE200B}"/>
          </ac:spMkLst>
        </pc:spChg>
        <pc:spChg chg="add del mod ord">
          <ac:chgData name="Yunus Emre Yavuz" userId="0c377b41ea0fda7e" providerId="LiveId" clId="{F682CE88-069A-4BFF-A2C2-2CF16E1A360C}" dt="2024-06-22T10:55:49.751" v="19584" actId="700"/>
          <ac:spMkLst>
            <pc:docMk/>
            <pc:sldMk cId="139540954" sldId="358"/>
            <ac:spMk id="7" creationId="{D69C77EC-74FD-DDB6-3127-F50D6D245093}"/>
          </ac:spMkLst>
        </pc:spChg>
        <pc:spChg chg="add mod">
          <ac:chgData name="Yunus Emre Yavuz" userId="0c377b41ea0fda7e" providerId="LiveId" clId="{F682CE88-069A-4BFF-A2C2-2CF16E1A360C}" dt="2024-06-24T15:32:16.200" v="21560" actId="20577"/>
          <ac:spMkLst>
            <pc:docMk/>
            <pc:sldMk cId="139540954" sldId="358"/>
            <ac:spMk id="10" creationId="{2A06AA3F-9B2A-E36B-FCB1-BA04914273F0}"/>
          </ac:spMkLst>
        </pc:spChg>
        <pc:spChg chg="add mod">
          <ac:chgData name="Yunus Emre Yavuz" userId="0c377b41ea0fda7e" providerId="LiveId" clId="{F682CE88-069A-4BFF-A2C2-2CF16E1A360C}" dt="2024-06-22T10:59:38.486" v="19664" actId="571"/>
          <ac:spMkLst>
            <pc:docMk/>
            <pc:sldMk cId="139540954" sldId="358"/>
            <ac:spMk id="17" creationId="{017E2EEA-78C9-78CA-A17D-4EFE5AF1CE27}"/>
          </ac:spMkLst>
        </pc:spChg>
        <pc:spChg chg="add mod">
          <ac:chgData name="Yunus Emre Yavuz" userId="0c377b41ea0fda7e" providerId="LiveId" clId="{F682CE88-069A-4BFF-A2C2-2CF16E1A360C}" dt="2024-06-22T10:59:38.486" v="19664" actId="571"/>
          <ac:spMkLst>
            <pc:docMk/>
            <pc:sldMk cId="139540954" sldId="358"/>
            <ac:spMk id="18" creationId="{B013853E-C6FA-15F3-9DAE-E4359DD97F55}"/>
          </ac:spMkLst>
        </pc:spChg>
        <pc:spChg chg="del mod ord topLvl">
          <ac:chgData name="Yunus Emre Yavuz" userId="0c377b41ea0fda7e" providerId="LiveId" clId="{F682CE88-069A-4BFF-A2C2-2CF16E1A360C}" dt="2024-06-22T19:28:16.662" v="19822" actId="478"/>
          <ac:spMkLst>
            <pc:docMk/>
            <pc:sldMk cId="139540954" sldId="358"/>
            <ac:spMk id="30" creationId="{749628BE-B75C-B122-3802-FF2BDB03EC14}"/>
          </ac:spMkLst>
        </pc:spChg>
        <pc:spChg chg="del mod topLvl">
          <ac:chgData name="Yunus Emre Yavuz" userId="0c377b41ea0fda7e" providerId="LiveId" clId="{F682CE88-069A-4BFF-A2C2-2CF16E1A360C}" dt="2024-06-22T11:03:51.088" v="19799" actId="478"/>
          <ac:spMkLst>
            <pc:docMk/>
            <pc:sldMk cId="139540954" sldId="358"/>
            <ac:spMk id="31" creationId="{1402CA1E-293E-2E50-E236-694E95E63839}"/>
          </ac:spMkLst>
        </pc:spChg>
        <pc:spChg chg="del mod">
          <ac:chgData name="Yunus Emre Yavuz" userId="0c377b41ea0fda7e" providerId="LiveId" clId="{F682CE88-069A-4BFF-A2C2-2CF16E1A360C}" dt="2024-06-22T11:03:50.163" v="19798" actId="478"/>
          <ac:spMkLst>
            <pc:docMk/>
            <pc:sldMk cId="139540954" sldId="358"/>
            <ac:spMk id="33" creationId="{77F99E15-BE4A-33DD-BFF1-24E49F804C09}"/>
          </ac:spMkLst>
        </pc:spChg>
        <pc:spChg chg="mod ord">
          <ac:chgData name="Yunus Emre Yavuz" userId="0c377b41ea0fda7e" providerId="LiveId" clId="{F682CE88-069A-4BFF-A2C2-2CF16E1A360C}" dt="2024-06-22T11:01:03.492" v="19748" actId="1035"/>
          <ac:spMkLst>
            <pc:docMk/>
            <pc:sldMk cId="139540954" sldId="358"/>
            <ac:spMk id="44" creationId="{E336284A-F656-1B38-C2A5-D1DE7B55DF5B}"/>
          </ac:spMkLst>
        </pc:spChg>
        <pc:spChg chg="mod">
          <ac:chgData name="Yunus Emre Yavuz" userId="0c377b41ea0fda7e" providerId="LiveId" clId="{F682CE88-069A-4BFF-A2C2-2CF16E1A360C}" dt="2024-06-22T20:36:43.054" v="20447"/>
          <ac:spMkLst>
            <pc:docMk/>
            <pc:sldMk cId="139540954" sldId="358"/>
            <ac:spMk id="60" creationId="{777A332B-67FD-4BB4-E853-CB1B78CBB7E8}"/>
          </ac:spMkLst>
        </pc:spChg>
        <pc:grpChg chg="del">
          <ac:chgData name="Yunus Emre Yavuz" userId="0c377b41ea0fda7e" providerId="LiveId" clId="{F682CE88-069A-4BFF-A2C2-2CF16E1A360C}" dt="2024-06-23T19:24:49.480" v="21224" actId="478"/>
          <ac:grpSpMkLst>
            <pc:docMk/>
            <pc:sldMk cId="139540954" sldId="358"/>
            <ac:grpSpMk id="2" creationId="{CE6E9F71-DD2E-C836-28A9-2B963223737C}"/>
          </ac:grpSpMkLst>
        </pc:grpChg>
        <pc:grpChg chg="add del mod">
          <ac:chgData name="Yunus Emre Yavuz" userId="0c377b41ea0fda7e" providerId="LiveId" clId="{F682CE88-069A-4BFF-A2C2-2CF16E1A360C}" dt="2024-06-22T11:03:51.088" v="19799" actId="478"/>
          <ac:grpSpMkLst>
            <pc:docMk/>
            <pc:sldMk cId="139540954" sldId="358"/>
            <ac:grpSpMk id="28" creationId="{75ECC13C-D912-111C-41BD-814FA201A5F9}"/>
          </ac:grpSpMkLst>
        </pc:grpChg>
        <pc:picChg chg="add mod">
          <ac:chgData name="Yunus Emre Yavuz" userId="0c377b41ea0fda7e" providerId="LiveId" clId="{F682CE88-069A-4BFF-A2C2-2CF16E1A360C}" dt="2024-06-22T19:30:15.728" v="19890" actId="1036"/>
          <ac:picMkLst>
            <pc:docMk/>
            <pc:sldMk cId="139540954" sldId="358"/>
            <ac:picMk id="3" creationId="{AA0DF82E-FA9E-30C4-E052-4A3689123D4A}"/>
          </ac:picMkLst>
        </pc:picChg>
        <pc:picChg chg="mod">
          <ac:chgData name="Yunus Emre Yavuz" userId="0c377b41ea0fda7e" providerId="LiveId" clId="{F682CE88-069A-4BFF-A2C2-2CF16E1A360C}" dt="2024-06-24T15:32:05.548" v="21544" actId="1035"/>
          <ac:picMkLst>
            <pc:docMk/>
            <pc:sldMk cId="139540954" sldId="358"/>
            <ac:picMk id="6" creationId="{AA9DB502-D894-8821-AE27-A73CB24AA754}"/>
          </ac:picMkLst>
        </pc:picChg>
        <pc:picChg chg="add mod">
          <ac:chgData name="Yunus Emre Yavuz" userId="0c377b41ea0fda7e" providerId="LiveId" clId="{F682CE88-069A-4BFF-A2C2-2CF16E1A360C}" dt="2024-06-24T15:32:19.138" v="21573" actId="1035"/>
          <ac:picMkLst>
            <pc:docMk/>
            <pc:sldMk cId="139540954" sldId="358"/>
            <ac:picMk id="9" creationId="{F7E41FBA-1262-141A-6AB2-2D160FC68643}"/>
          </ac:picMkLst>
        </pc:picChg>
        <pc:picChg chg="add mod">
          <ac:chgData name="Yunus Emre Yavuz" userId="0c377b41ea0fda7e" providerId="LiveId" clId="{F682CE88-069A-4BFF-A2C2-2CF16E1A360C}" dt="2024-06-22T19:31:03.679" v="19939" actId="1076"/>
          <ac:picMkLst>
            <pc:docMk/>
            <pc:sldMk cId="139540954" sldId="358"/>
            <ac:picMk id="19" creationId="{80B7C398-1148-6E14-CFA1-7C8E9A000BD2}"/>
          </ac:picMkLst>
        </pc:picChg>
        <pc:picChg chg="add mod">
          <ac:chgData name="Yunus Emre Yavuz" userId="0c377b41ea0fda7e" providerId="LiveId" clId="{F682CE88-069A-4BFF-A2C2-2CF16E1A360C}" dt="2024-06-22T19:31:00.931" v="19938" actId="1076"/>
          <ac:picMkLst>
            <pc:docMk/>
            <pc:sldMk cId="139540954" sldId="358"/>
            <ac:picMk id="20" creationId="{B97EFC1E-5CF2-2AD5-892E-20E686B98D7F}"/>
          </ac:picMkLst>
        </pc:picChg>
        <pc:picChg chg="del">
          <ac:chgData name="Yunus Emre Yavuz" userId="0c377b41ea0fda7e" providerId="LiveId" clId="{F682CE88-069A-4BFF-A2C2-2CF16E1A360C}" dt="2024-06-23T19:24:50" v="21225" actId="478"/>
          <ac:picMkLst>
            <pc:docMk/>
            <pc:sldMk cId="139540954" sldId="358"/>
            <ac:picMk id="25" creationId="{02979970-252B-0203-FF4F-D8D5083BD9DA}"/>
          </ac:picMkLst>
        </pc:picChg>
        <pc:picChg chg="del">
          <ac:chgData name="Yunus Emre Yavuz" userId="0c377b41ea0fda7e" providerId="LiveId" clId="{F682CE88-069A-4BFF-A2C2-2CF16E1A360C}" dt="2024-06-23T19:24:50.514" v="21226" actId="478"/>
          <ac:picMkLst>
            <pc:docMk/>
            <pc:sldMk cId="139540954" sldId="358"/>
            <ac:picMk id="26" creationId="{7F11D20D-0B87-FC89-84C9-01C429DBF983}"/>
          </ac:picMkLst>
        </pc:picChg>
        <pc:picChg chg="add mod">
          <ac:chgData name="Yunus Emre Yavuz" userId="0c377b41ea0fda7e" providerId="LiveId" clId="{F682CE88-069A-4BFF-A2C2-2CF16E1A360C}" dt="2024-06-22T19:30:58.748" v="19936" actId="1076"/>
          <ac:picMkLst>
            <pc:docMk/>
            <pc:sldMk cId="139540954" sldId="358"/>
            <ac:picMk id="27" creationId="{86846CB1-BCA2-BF44-9997-393C5BC1C28E}"/>
          </ac:picMkLst>
        </pc:picChg>
        <pc:picChg chg="del">
          <ac:chgData name="Yunus Emre Yavuz" userId="0c377b41ea0fda7e" providerId="LiveId" clId="{F682CE88-069A-4BFF-A2C2-2CF16E1A360C}" dt="2024-06-22T10:54:40.256" v="19530" actId="478"/>
          <ac:picMkLst>
            <pc:docMk/>
            <pc:sldMk cId="139540954" sldId="358"/>
            <ac:picMk id="29" creationId="{28B7EC2F-04CC-24CF-33DE-665DD43B058C}"/>
          </ac:picMkLst>
        </pc:picChg>
        <pc:picChg chg="del">
          <ac:chgData name="Yunus Emre Yavuz" userId="0c377b41ea0fda7e" providerId="LiveId" clId="{F682CE88-069A-4BFF-A2C2-2CF16E1A360C}" dt="2024-06-22T10:54:40.667" v="19531" actId="478"/>
          <ac:picMkLst>
            <pc:docMk/>
            <pc:sldMk cId="139540954" sldId="358"/>
            <ac:picMk id="32" creationId="{9D034312-BCC7-FD7A-E5D4-1711347C2691}"/>
          </ac:picMkLst>
        </pc:picChg>
      </pc:sldChg>
      <pc:sldChg chg="addSp modSp add del mod ord">
        <pc:chgData name="Yunus Emre Yavuz" userId="0c377b41ea0fda7e" providerId="LiveId" clId="{F682CE88-069A-4BFF-A2C2-2CF16E1A360C}" dt="2024-06-20T20:45:38.320" v="18857" actId="2696"/>
        <pc:sldMkLst>
          <pc:docMk/>
          <pc:sldMk cId="2728026140" sldId="358"/>
        </pc:sldMkLst>
        <pc:spChg chg="mod">
          <ac:chgData name="Yunus Emre Yavuz" userId="0c377b41ea0fda7e" providerId="LiveId" clId="{F682CE88-069A-4BFF-A2C2-2CF16E1A360C}" dt="2024-06-20T20:39:22.047" v="18781" actId="122"/>
          <ac:spMkLst>
            <pc:docMk/>
            <pc:sldMk cId="2728026140" sldId="358"/>
            <ac:spMk id="8" creationId="{668CEED2-D013-4AD3-68E9-328268DE4D42}"/>
          </ac:spMkLst>
        </pc:spChg>
        <pc:spChg chg="mod">
          <ac:chgData name="Yunus Emre Yavuz" userId="0c377b41ea0fda7e" providerId="LiveId" clId="{F682CE88-069A-4BFF-A2C2-2CF16E1A360C}" dt="2024-06-20T20:39:14.651" v="18780" actId="14100"/>
          <ac:spMkLst>
            <pc:docMk/>
            <pc:sldMk cId="2728026140" sldId="358"/>
            <ac:spMk id="9" creationId="{E87D351F-3C37-A99D-7CA9-D31492518A9C}"/>
          </ac:spMkLst>
        </pc:spChg>
        <pc:spChg chg="mod">
          <ac:chgData name="Yunus Emre Yavuz" userId="0c377b41ea0fda7e" providerId="LiveId" clId="{F682CE88-069A-4BFF-A2C2-2CF16E1A360C}" dt="2024-06-20T20:43:05.417" v="18856" actId="207"/>
          <ac:spMkLst>
            <pc:docMk/>
            <pc:sldMk cId="2728026140" sldId="358"/>
            <ac:spMk id="22" creationId="{0C1DF28C-10B2-162F-4FAE-983203577A72}"/>
          </ac:spMkLst>
        </pc:spChg>
        <pc:spChg chg="mod">
          <ac:chgData name="Yunus Emre Yavuz" userId="0c377b41ea0fda7e" providerId="LiveId" clId="{F682CE88-069A-4BFF-A2C2-2CF16E1A360C}" dt="2024-06-20T20:43:05.417" v="18856" actId="207"/>
          <ac:spMkLst>
            <pc:docMk/>
            <pc:sldMk cId="2728026140" sldId="358"/>
            <ac:spMk id="23" creationId="{8E112DC9-F5DF-8226-4783-39AA2E411F83}"/>
          </ac:spMkLst>
        </pc:spChg>
        <pc:spChg chg="mod">
          <ac:chgData name="Yunus Emre Yavuz" userId="0c377b41ea0fda7e" providerId="LiveId" clId="{F682CE88-069A-4BFF-A2C2-2CF16E1A360C}" dt="2024-06-20T20:43:05.417" v="18856" actId="207"/>
          <ac:spMkLst>
            <pc:docMk/>
            <pc:sldMk cId="2728026140" sldId="358"/>
            <ac:spMk id="24" creationId="{3EA13787-737C-0441-CDA4-225332636A10}"/>
          </ac:spMkLst>
        </pc:spChg>
        <pc:spChg chg="mod">
          <ac:chgData name="Yunus Emre Yavuz" userId="0c377b41ea0fda7e" providerId="LiveId" clId="{F682CE88-069A-4BFF-A2C2-2CF16E1A360C}" dt="2024-06-20T20:43:05.417" v="18856" actId="207"/>
          <ac:spMkLst>
            <pc:docMk/>
            <pc:sldMk cId="2728026140" sldId="358"/>
            <ac:spMk id="26" creationId="{9CA4C386-8FAF-37D3-3C9F-A41DEB42CBA0}"/>
          </ac:spMkLst>
        </pc:spChg>
        <pc:spChg chg="mod">
          <ac:chgData name="Yunus Emre Yavuz" userId="0c377b41ea0fda7e" providerId="LiveId" clId="{F682CE88-069A-4BFF-A2C2-2CF16E1A360C}" dt="2024-06-20T20:43:05.417" v="18856" actId="207"/>
          <ac:spMkLst>
            <pc:docMk/>
            <pc:sldMk cId="2728026140" sldId="358"/>
            <ac:spMk id="27" creationId="{42ABC05D-F248-9B8A-BA77-6BFD366AF411}"/>
          </ac:spMkLst>
        </pc:spChg>
        <pc:spChg chg="mod">
          <ac:chgData name="Yunus Emre Yavuz" userId="0c377b41ea0fda7e" providerId="LiveId" clId="{F682CE88-069A-4BFF-A2C2-2CF16E1A360C}" dt="2024-06-20T20:43:05.417" v="18856" actId="207"/>
          <ac:spMkLst>
            <pc:docMk/>
            <pc:sldMk cId="2728026140" sldId="358"/>
            <ac:spMk id="28" creationId="{D188C6E7-AC17-F620-C940-19BAE75B7BFB}"/>
          </ac:spMkLst>
        </pc:spChg>
        <pc:grpChg chg="add mod">
          <ac:chgData name="Yunus Emre Yavuz" userId="0c377b41ea0fda7e" providerId="LiveId" clId="{F682CE88-069A-4BFF-A2C2-2CF16E1A360C}" dt="2024-06-20T20:43:05.417" v="18856" actId="207"/>
          <ac:grpSpMkLst>
            <pc:docMk/>
            <pc:sldMk cId="2728026140" sldId="358"/>
            <ac:grpSpMk id="6" creationId="{10E628F8-622A-8388-9F6F-EA53CB4F1619}"/>
          </ac:grpSpMkLst>
        </pc:grpChg>
        <pc:grpChg chg="mod">
          <ac:chgData name="Yunus Emre Yavuz" userId="0c377b41ea0fda7e" providerId="LiveId" clId="{F682CE88-069A-4BFF-A2C2-2CF16E1A360C}" dt="2024-06-20T20:42:00.044" v="18841" actId="408"/>
          <ac:grpSpMkLst>
            <pc:docMk/>
            <pc:sldMk cId="2728026140" sldId="358"/>
            <ac:grpSpMk id="7" creationId="{2C4A7A3A-E193-5BDB-D8D5-8CFBFE22FA5A}"/>
          </ac:grpSpMkLst>
        </pc:grpChg>
        <pc:grpChg chg="add mod">
          <ac:chgData name="Yunus Emre Yavuz" userId="0c377b41ea0fda7e" providerId="LiveId" clId="{F682CE88-069A-4BFF-A2C2-2CF16E1A360C}" dt="2024-06-20T20:43:05.417" v="18856" actId="207"/>
          <ac:grpSpMkLst>
            <pc:docMk/>
            <pc:sldMk cId="2728026140" sldId="358"/>
            <ac:grpSpMk id="25" creationId="{1E99E283-5438-AF92-8823-07E1C659CB3B}"/>
          </ac:grpSpMkLst>
        </pc:grpChg>
      </pc:sldChg>
      <pc:sldChg chg="modSp add del mod">
        <pc:chgData name="Yunus Emre Yavuz" userId="0c377b41ea0fda7e" providerId="LiveId" clId="{F682CE88-069A-4BFF-A2C2-2CF16E1A360C}" dt="2024-06-19T12:58:33.677" v="18737" actId="2696"/>
        <pc:sldMkLst>
          <pc:docMk/>
          <pc:sldMk cId="4035535089" sldId="358"/>
        </pc:sldMkLst>
        <pc:spChg chg="mod">
          <ac:chgData name="Yunus Emre Yavuz" userId="0c377b41ea0fda7e" providerId="LiveId" clId="{F682CE88-069A-4BFF-A2C2-2CF16E1A360C}" dt="2024-06-19T12:52:46.466" v="18736" actId="20577"/>
          <ac:spMkLst>
            <pc:docMk/>
            <pc:sldMk cId="4035535089" sldId="358"/>
            <ac:spMk id="5" creationId="{9799F08F-25D6-CFCB-58C8-559278F47BF7}"/>
          </ac:spMkLst>
        </pc:spChg>
      </pc:sldChg>
      <pc:sldChg chg="addSp delSp modSp add mod ord modAnim chgLayout">
        <pc:chgData name="Yunus Emre Yavuz" userId="0c377b41ea0fda7e" providerId="LiveId" clId="{F682CE88-069A-4BFF-A2C2-2CF16E1A360C}" dt="2024-06-24T09:55:47.787" v="21443" actId="1035"/>
        <pc:sldMkLst>
          <pc:docMk/>
          <pc:sldMk cId="334040992" sldId="359"/>
        </pc:sldMkLst>
        <pc:spChg chg="add mod ord">
          <ac:chgData name="Yunus Emre Yavuz" userId="0c377b41ea0fda7e" providerId="LiveId" clId="{F682CE88-069A-4BFF-A2C2-2CF16E1A360C}" dt="2024-06-23T19:23:34.557" v="21223" actId="20577"/>
          <ac:spMkLst>
            <pc:docMk/>
            <pc:sldMk cId="334040992" sldId="359"/>
            <ac:spMk id="6" creationId="{532A5B57-93DF-35AA-3914-6E1AE462CFFC}"/>
          </ac:spMkLst>
        </pc:spChg>
        <pc:spChg chg="add mod">
          <ac:chgData name="Yunus Emre Yavuz" userId="0c377b41ea0fda7e" providerId="LiveId" clId="{F682CE88-069A-4BFF-A2C2-2CF16E1A360C}" dt="2024-06-24T09:55:47.787" v="21443" actId="1035"/>
          <ac:spMkLst>
            <pc:docMk/>
            <pc:sldMk cId="334040992" sldId="359"/>
            <ac:spMk id="9" creationId="{18135533-8E3B-BF44-15B3-11EFD7BD69D5}"/>
          </ac:spMkLst>
        </pc:spChg>
        <pc:spChg chg="add mod">
          <ac:chgData name="Yunus Emre Yavuz" userId="0c377b41ea0fda7e" providerId="LiveId" clId="{F682CE88-069A-4BFF-A2C2-2CF16E1A360C}" dt="2024-06-24T09:52:09.524" v="21388" actId="20577"/>
          <ac:spMkLst>
            <pc:docMk/>
            <pc:sldMk cId="334040992" sldId="359"/>
            <ac:spMk id="10" creationId="{050D0BC8-2F7F-503E-D925-9DA2D33C89C1}"/>
          </ac:spMkLst>
        </pc:spChg>
        <pc:spChg chg="add mod">
          <ac:chgData name="Yunus Emre Yavuz" userId="0c377b41ea0fda7e" providerId="LiveId" clId="{F682CE88-069A-4BFF-A2C2-2CF16E1A360C}" dt="2024-06-23T19:18:20.080" v="21197" actId="571"/>
          <ac:spMkLst>
            <pc:docMk/>
            <pc:sldMk cId="334040992" sldId="359"/>
            <ac:spMk id="27" creationId="{E0B9AF82-FA5D-D9BC-2ACB-0F8933D794A3}"/>
          </ac:spMkLst>
        </pc:spChg>
        <pc:spChg chg="mod ord">
          <ac:chgData name="Yunus Emre Yavuz" userId="0c377b41ea0fda7e" providerId="LiveId" clId="{F682CE88-069A-4BFF-A2C2-2CF16E1A360C}" dt="2024-06-23T13:06:52.571" v="20731" actId="1035"/>
          <ac:spMkLst>
            <pc:docMk/>
            <pc:sldMk cId="334040992" sldId="359"/>
            <ac:spMk id="44" creationId="{E336284A-F656-1B38-C2A5-D1DE7B55DF5B}"/>
          </ac:spMkLst>
        </pc:spChg>
        <pc:spChg chg="mod">
          <ac:chgData name="Yunus Emre Yavuz" userId="0c377b41ea0fda7e" providerId="LiveId" clId="{F682CE88-069A-4BFF-A2C2-2CF16E1A360C}" dt="2024-06-22T20:36:47.430" v="20449"/>
          <ac:spMkLst>
            <pc:docMk/>
            <pc:sldMk cId="334040992" sldId="359"/>
            <ac:spMk id="52" creationId="{DD9052D2-5ED8-6ECB-168A-84CA3677729B}"/>
          </ac:spMkLst>
        </pc:spChg>
        <pc:graphicFrameChg chg="del">
          <ac:chgData name="Yunus Emre Yavuz" userId="0c377b41ea0fda7e" providerId="LiveId" clId="{F682CE88-069A-4BFF-A2C2-2CF16E1A360C}" dt="2024-06-22T20:12:27.856" v="19979" actId="478"/>
          <ac:graphicFrameMkLst>
            <pc:docMk/>
            <pc:sldMk cId="334040992" sldId="359"/>
            <ac:graphicFrameMk id="22" creationId="{E4735680-78A4-97FC-1443-5487256C85B0}"/>
          </ac:graphicFrameMkLst>
        </pc:graphicFrameChg>
        <pc:graphicFrameChg chg="del">
          <ac:chgData name="Yunus Emre Yavuz" userId="0c377b41ea0fda7e" providerId="LiveId" clId="{F682CE88-069A-4BFF-A2C2-2CF16E1A360C}" dt="2024-06-22T20:12:28.369" v="19980" actId="478"/>
          <ac:graphicFrameMkLst>
            <pc:docMk/>
            <pc:sldMk cId="334040992" sldId="359"/>
            <ac:graphicFrameMk id="24" creationId="{A569FCF4-3858-0679-EFF5-817D725960DE}"/>
          </ac:graphicFrameMkLst>
        </pc:graphicFrameChg>
        <pc:graphicFrameChg chg="del">
          <ac:chgData name="Yunus Emre Yavuz" userId="0c377b41ea0fda7e" providerId="LiveId" clId="{F682CE88-069A-4BFF-A2C2-2CF16E1A360C}" dt="2024-06-22T20:12:28.760" v="19981" actId="478"/>
          <ac:graphicFrameMkLst>
            <pc:docMk/>
            <pc:sldMk cId="334040992" sldId="359"/>
            <ac:graphicFrameMk id="26" creationId="{5AC6822B-5FDD-3D57-1D90-B7506F035964}"/>
          </ac:graphicFrameMkLst>
        </pc:graphicFrameChg>
        <pc:picChg chg="add mod">
          <ac:chgData name="Yunus Emre Yavuz" userId="0c377b41ea0fda7e" providerId="LiveId" clId="{F682CE88-069A-4BFF-A2C2-2CF16E1A360C}" dt="2024-06-24T09:50:49.985" v="21299" actId="1076"/>
          <ac:picMkLst>
            <pc:docMk/>
            <pc:sldMk cId="334040992" sldId="359"/>
            <ac:picMk id="7" creationId="{FE5CF63D-855E-6B85-C8B7-0A9F2874C069}"/>
          </ac:picMkLst>
        </pc:picChg>
        <pc:picChg chg="add mod">
          <ac:chgData name="Yunus Emre Yavuz" userId="0c377b41ea0fda7e" providerId="LiveId" clId="{F682CE88-069A-4BFF-A2C2-2CF16E1A360C}" dt="2024-06-24T09:51:36.898" v="21317" actId="1036"/>
          <ac:picMkLst>
            <pc:docMk/>
            <pc:sldMk cId="334040992" sldId="359"/>
            <ac:picMk id="8" creationId="{9F2F381A-890E-3118-716F-2F51056433D3}"/>
          </ac:picMkLst>
        </pc:picChg>
        <pc:picChg chg="add del mod">
          <ac:chgData name="Yunus Emre Yavuz" userId="0c377b41ea0fda7e" providerId="LiveId" clId="{F682CE88-069A-4BFF-A2C2-2CF16E1A360C}" dt="2024-06-23T13:03:22.918" v="20548" actId="478"/>
          <ac:picMkLst>
            <pc:docMk/>
            <pc:sldMk cId="334040992" sldId="359"/>
            <ac:picMk id="10" creationId="{D8B98193-43CA-89B3-B1D1-79F4A1648135}"/>
          </ac:picMkLst>
        </pc:picChg>
        <pc:picChg chg="add mod">
          <ac:chgData name="Yunus Emre Yavuz" userId="0c377b41ea0fda7e" providerId="LiveId" clId="{F682CE88-069A-4BFF-A2C2-2CF16E1A360C}" dt="2024-06-23T13:09:41.019" v="20768" actId="1036"/>
          <ac:picMkLst>
            <pc:docMk/>
            <pc:sldMk cId="334040992" sldId="359"/>
            <ac:picMk id="23" creationId="{7330A7E4-CF01-F737-6569-6DB023848781}"/>
          </ac:picMkLst>
        </pc:picChg>
        <pc:picChg chg="add mod">
          <ac:chgData name="Yunus Emre Yavuz" userId="0c377b41ea0fda7e" providerId="LiveId" clId="{F682CE88-069A-4BFF-A2C2-2CF16E1A360C}" dt="2024-06-23T13:12:15.632" v="20862" actId="1036"/>
          <ac:picMkLst>
            <pc:docMk/>
            <pc:sldMk cId="334040992" sldId="359"/>
            <ac:picMk id="25" creationId="{2E2516E3-86AD-C6AC-1882-82744385DD87}"/>
          </ac:picMkLst>
        </pc:picChg>
        <pc:picChg chg="add mod">
          <ac:chgData name="Yunus Emre Yavuz" userId="0c377b41ea0fda7e" providerId="LiveId" clId="{F682CE88-069A-4BFF-A2C2-2CF16E1A360C}" dt="2024-06-23T13:12:13.023" v="20861" actId="1035"/>
          <ac:picMkLst>
            <pc:docMk/>
            <pc:sldMk cId="334040992" sldId="359"/>
            <ac:picMk id="26" creationId="{4E8072FC-5B1B-0CC2-B786-0242BB2E5F7B}"/>
          </ac:picMkLst>
        </pc:picChg>
        <pc:picChg chg="add mod">
          <ac:chgData name="Yunus Emre Yavuz" userId="0c377b41ea0fda7e" providerId="LiveId" clId="{F682CE88-069A-4BFF-A2C2-2CF16E1A360C}" dt="2024-06-23T19:18:20.080" v="21197" actId="571"/>
          <ac:picMkLst>
            <pc:docMk/>
            <pc:sldMk cId="334040992" sldId="359"/>
            <ac:picMk id="28" creationId="{A7916D60-D714-F6F7-F5DD-AA11233F86CD}"/>
          </ac:picMkLst>
        </pc:picChg>
      </pc:sldChg>
      <pc:sldChg chg="add del">
        <pc:chgData name="Yunus Emre Yavuz" userId="0c377b41ea0fda7e" providerId="LiveId" clId="{F682CE88-069A-4BFF-A2C2-2CF16E1A360C}" dt="2024-06-20T20:45:40.541" v="18858" actId="2696"/>
        <pc:sldMkLst>
          <pc:docMk/>
          <pc:sldMk cId="2876402369" sldId="359"/>
        </pc:sldMkLst>
      </pc:sldChg>
      <pc:sldChg chg="addSp modSp add mod modAnim">
        <pc:chgData name="Yunus Emre Yavuz" userId="0c377b41ea0fda7e" providerId="LiveId" clId="{F682CE88-069A-4BFF-A2C2-2CF16E1A360C}" dt="2024-06-24T15:50:02.898" v="21792" actId="20577"/>
        <pc:sldMkLst>
          <pc:docMk/>
          <pc:sldMk cId="151660373" sldId="360"/>
        </pc:sldMkLst>
        <pc:spChg chg="mod">
          <ac:chgData name="Yunus Emre Yavuz" userId="0c377b41ea0fda7e" providerId="LiveId" clId="{F682CE88-069A-4BFF-A2C2-2CF16E1A360C}" dt="2024-06-24T15:50:02.898" v="21792" actId="20577"/>
          <ac:spMkLst>
            <pc:docMk/>
            <pc:sldMk cId="151660373" sldId="360"/>
            <ac:spMk id="5" creationId="{9799F08F-25D6-CFCB-58C8-559278F47BF7}"/>
          </ac:spMkLst>
        </pc:spChg>
        <pc:picChg chg="mod">
          <ac:chgData name="Yunus Emre Yavuz" userId="0c377b41ea0fda7e" providerId="LiveId" clId="{F682CE88-069A-4BFF-A2C2-2CF16E1A360C}" dt="2024-06-24T15:47:10.516" v="21708" actId="1037"/>
          <ac:picMkLst>
            <pc:docMk/>
            <pc:sldMk cId="151660373" sldId="360"/>
            <ac:picMk id="3" creationId="{E9945891-C21A-3DAE-5426-6B1CE45B1F8A}"/>
          </ac:picMkLst>
        </pc:picChg>
        <pc:picChg chg="mod">
          <ac:chgData name="Yunus Emre Yavuz" userId="0c377b41ea0fda7e" providerId="LiveId" clId="{F682CE88-069A-4BFF-A2C2-2CF16E1A360C}" dt="2024-06-24T15:47:10.516" v="21708" actId="1037"/>
          <ac:picMkLst>
            <pc:docMk/>
            <pc:sldMk cId="151660373" sldId="360"/>
            <ac:picMk id="4" creationId="{72FBF7A9-EAF4-CE0F-0C3C-6542CC0480EE}"/>
          </ac:picMkLst>
        </pc:picChg>
        <pc:picChg chg="add mod">
          <ac:chgData name="Yunus Emre Yavuz" userId="0c377b41ea0fda7e" providerId="LiveId" clId="{F682CE88-069A-4BFF-A2C2-2CF16E1A360C}" dt="2024-06-24T15:47:20.002" v="21773" actId="1037"/>
          <ac:picMkLst>
            <pc:docMk/>
            <pc:sldMk cId="151660373" sldId="360"/>
            <ac:picMk id="7" creationId="{16A51993-21D3-6447-FB47-C77EE81623F6}"/>
          </ac:picMkLst>
        </pc:picChg>
        <pc:picChg chg="add mod">
          <ac:chgData name="Yunus Emre Yavuz" userId="0c377b41ea0fda7e" providerId="LiveId" clId="{F682CE88-069A-4BFF-A2C2-2CF16E1A360C}" dt="2024-06-24T15:47:20.002" v="21773" actId="1037"/>
          <ac:picMkLst>
            <pc:docMk/>
            <pc:sldMk cId="151660373" sldId="360"/>
            <ac:picMk id="8" creationId="{B6573016-B3BA-E89B-0539-EB8089000ED8}"/>
          </ac:picMkLst>
        </pc:picChg>
      </pc:sldChg>
      <pc:sldMasterChg chg="modTransition setBg modSldLayout">
        <pc:chgData name="Yunus Emre Yavuz" userId="0c377b41ea0fda7e" providerId="LiveId" clId="{F682CE88-069A-4BFF-A2C2-2CF16E1A360C}" dt="2024-06-08T21:13:10.318" v="13076"/>
        <pc:sldMasterMkLst>
          <pc:docMk/>
          <pc:sldMasterMk cId="3066304108" sldId="2147483673"/>
        </pc:sldMasterMkLst>
        <pc:sldLayoutChg chg="modTransition setBg">
          <pc:chgData name="Yunus Emre Yavuz" userId="0c377b41ea0fda7e" providerId="LiveId" clId="{F682CE88-069A-4BFF-A2C2-2CF16E1A360C}" dt="2024-06-08T21:13:10.318" v="13076"/>
          <pc:sldLayoutMkLst>
            <pc:docMk/>
            <pc:sldMasterMk cId="3066304108" sldId="2147483673"/>
            <pc:sldLayoutMk cId="3354647128" sldId="2147483662"/>
          </pc:sldLayoutMkLst>
        </pc:sldLayoutChg>
        <pc:sldLayoutChg chg="modTransition setBg">
          <pc:chgData name="Yunus Emre Yavuz" userId="0c377b41ea0fda7e" providerId="LiveId" clId="{F682CE88-069A-4BFF-A2C2-2CF16E1A360C}" dt="2024-06-08T21:13:10.318" v="13076"/>
          <pc:sldLayoutMkLst>
            <pc:docMk/>
            <pc:sldMasterMk cId="3066304108" sldId="2147483673"/>
            <pc:sldLayoutMk cId="1703873729" sldId="2147483663"/>
          </pc:sldLayoutMkLst>
        </pc:sldLayoutChg>
        <pc:sldLayoutChg chg="modTransition setBg">
          <pc:chgData name="Yunus Emre Yavuz" userId="0c377b41ea0fda7e" providerId="LiveId" clId="{F682CE88-069A-4BFF-A2C2-2CF16E1A360C}" dt="2024-06-08T21:13:10.318" v="13076"/>
          <pc:sldLayoutMkLst>
            <pc:docMk/>
            <pc:sldMasterMk cId="3066304108" sldId="2147483673"/>
            <pc:sldLayoutMk cId="3509428420" sldId="2147483664"/>
          </pc:sldLayoutMkLst>
        </pc:sldLayoutChg>
        <pc:sldLayoutChg chg="modTransition setBg">
          <pc:chgData name="Yunus Emre Yavuz" userId="0c377b41ea0fda7e" providerId="LiveId" clId="{F682CE88-069A-4BFF-A2C2-2CF16E1A360C}" dt="2024-06-08T21:13:10.318" v="13076"/>
          <pc:sldLayoutMkLst>
            <pc:docMk/>
            <pc:sldMasterMk cId="3066304108" sldId="2147483673"/>
            <pc:sldLayoutMk cId="512777241" sldId="2147483665"/>
          </pc:sldLayoutMkLst>
        </pc:sldLayoutChg>
        <pc:sldLayoutChg chg="modTransition setBg">
          <pc:chgData name="Yunus Emre Yavuz" userId="0c377b41ea0fda7e" providerId="LiveId" clId="{F682CE88-069A-4BFF-A2C2-2CF16E1A360C}" dt="2024-06-08T21:13:10.318" v="13076"/>
          <pc:sldLayoutMkLst>
            <pc:docMk/>
            <pc:sldMasterMk cId="3066304108" sldId="2147483673"/>
            <pc:sldLayoutMk cId="1878594604" sldId="2147483666"/>
          </pc:sldLayoutMkLst>
        </pc:sldLayoutChg>
        <pc:sldLayoutChg chg="modTransition setBg">
          <pc:chgData name="Yunus Emre Yavuz" userId="0c377b41ea0fda7e" providerId="LiveId" clId="{F682CE88-069A-4BFF-A2C2-2CF16E1A360C}" dt="2024-06-08T21:13:10.318" v="13076"/>
          <pc:sldLayoutMkLst>
            <pc:docMk/>
            <pc:sldMasterMk cId="3066304108" sldId="2147483673"/>
            <pc:sldLayoutMk cId="4174645781" sldId="2147483667"/>
          </pc:sldLayoutMkLst>
        </pc:sldLayoutChg>
        <pc:sldLayoutChg chg="modSp mod modTransition setBg">
          <pc:chgData name="Yunus Emre Yavuz" userId="0c377b41ea0fda7e" providerId="LiveId" clId="{F682CE88-069A-4BFF-A2C2-2CF16E1A360C}" dt="2024-06-08T21:13:10.318" v="13076"/>
          <pc:sldLayoutMkLst>
            <pc:docMk/>
            <pc:sldMasterMk cId="3066304108" sldId="2147483673"/>
            <pc:sldLayoutMk cId="698272371" sldId="2147483668"/>
          </pc:sldLayoutMkLst>
          <pc:cxnChg chg="mod">
            <ac:chgData name="Yunus Emre Yavuz" userId="0c377b41ea0fda7e" providerId="LiveId" clId="{F682CE88-069A-4BFF-A2C2-2CF16E1A360C}" dt="2024-06-01T09:32:32.171" v="8863" actId="692"/>
            <ac:cxnSpMkLst>
              <pc:docMk/>
              <pc:sldMasterMk cId="3066304108" sldId="2147483673"/>
              <pc:sldLayoutMk cId="698272371" sldId="2147483668"/>
              <ac:cxnSpMk id="7" creationId="{AEED5540-64E5-4258-ABA4-753F07B71B38}"/>
            </ac:cxnSpMkLst>
          </pc:cxnChg>
        </pc:sldLayoutChg>
        <pc:sldLayoutChg chg="modTransition setBg">
          <pc:chgData name="Yunus Emre Yavuz" userId="0c377b41ea0fda7e" providerId="LiveId" clId="{F682CE88-069A-4BFF-A2C2-2CF16E1A360C}" dt="2024-06-08T21:13:10.318" v="13076"/>
          <pc:sldLayoutMkLst>
            <pc:docMk/>
            <pc:sldMasterMk cId="3066304108" sldId="2147483673"/>
            <pc:sldLayoutMk cId="1272868748" sldId="2147483669"/>
          </pc:sldLayoutMkLst>
        </pc:sldLayoutChg>
        <pc:sldLayoutChg chg="modTransition setBg">
          <pc:chgData name="Yunus Emre Yavuz" userId="0c377b41ea0fda7e" providerId="LiveId" clId="{F682CE88-069A-4BFF-A2C2-2CF16E1A360C}" dt="2024-06-08T21:13:10.318" v="13076"/>
          <pc:sldLayoutMkLst>
            <pc:docMk/>
            <pc:sldMasterMk cId="3066304108" sldId="2147483673"/>
            <pc:sldLayoutMk cId="4246404547" sldId="2147483670"/>
          </pc:sldLayoutMkLst>
        </pc:sldLayoutChg>
        <pc:sldLayoutChg chg="modTransition setBg">
          <pc:chgData name="Yunus Emre Yavuz" userId="0c377b41ea0fda7e" providerId="LiveId" clId="{F682CE88-069A-4BFF-A2C2-2CF16E1A360C}" dt="2024-06-08T21:13:10.318" v="13076"/>
          <pc:sldLayoutMkLst>
            <pc:docMk/>
            <pc:sldMasterMk cId="3066304108" sldId="2147483673"/>
            <pc:sldLayoutMk cId="3940643088" sldId="2147483671"/>
          </pc:sldLayoutMkLst>
        </pc:sldLayoutChg>
        <pc:sldLayoutChg chg="modTransition setBg">
          <pc:chgData name="Yunus Emre Yavuz" userId="0c377b41ea0fda7e" providerId="LiveId" clId="{F682CE88-069A-4BFF-A2C2-2CF16E1A360C}" dt="2024-06-08T21:13:10.318" v="13076"/>
          <pc:sldLayoutMkLst>
            <pc:docMk/>
            <pc:sldMasterMk cId="3066304108" sldId="2147483673"/>
            <pc:sldLayoutMk cId="1196406587" sldId="2147483672"/>
          </pc:sldLayoutMkLst>
        </pc:sldLayoutChg>
      </pc:sldMasterChg>
    </pc:docChg>
  </pc:docChgLst>
  <pc:docChgLst>
    <pc:chgData name="Yunus E." userId="0c377b41ea0fda7e" providerId="LiveId" clId="{171DFB19-7546-4441-A2FE-F17E428CDF0C}"/>
    <pc:docChg chg="undo redo custSel addSld delSld modSld sldOrd modMainMaster modShowInfo">
      <pc:chgData name="Yunus E." userId="0c377b41ea0fda7e" providerId="LiveId" clId="{171DFB19-7546-4441-A2FE-F17E428CDF0C}" dt="2023-07-13T22:30:49.238" v="4792"/>
      <pc:docMkLst>
        <pc:docMk/>
      </pc:docMkLst>
      <pc:sldChg chg="addSp delSp modSp mod modTransition setBg addAnim delAnim modAnim">
        <pc:chgData name="Yunus E." userId="0c377b41ea0fda7e" providerId="LiveId" clId="{171DFB19-7546-4441-A2FE-F17E428CDF0C}" dt="2023-07-13T22:29:42.664" v="4790" actId="26606"/>
        <pc:sldMkLst>
          <pc:docMk/>
          <pc:sldMk cId="2352033990" sldId="256"/>
        </pc:sldMkLst>
        <pc:spChg chg="mod">
          <ac:chgData name="Yunus E." userId="0c377b41ea0fda7e" providerId="LiveId" clId="{171DFB19-7546-4441-A2FE-F17E428CDF0C}" dt="2023-07-13T22:29:42.662" v="4789" actId="26606"/>
          <ac:spMkLst>
            <pc:docMk/>
            <pc:sldMk cId="2352033990" sldId="256"/>
            <ac:spMk id="2" creationId="{38D50ED0-8D4A-332C-B35E-FE2BBE8C8967}"/>
          </ac:spMkLst>
        </pc:spChg>
        <pc:spChg chg="mod">
          <ac:chgData name="Yunus E." userId="0c377b41ea0fda7e" providerId="LiveId" clId="{171DFB19-7546-4441-A2FE-F17E428CDF0C}" dt="2023-07-13T22:29:42.662" v="4789" actId="26606"/>
          <ac:spMkLst>
            <pc:docMk/>
            <pc:sldMk cId="2352033990" sldId="256"/>
            <ac:spMk id="3" creationId="{E29D4029-C674-532C-D7AE-24275770191F}"/>
          </ac:spMkLst>
        </pc:spChg>
        <pc:spChg chg="add del">
          <ac:chgData name="Yunus E." userId="0c377b41ea0fda7e" providerId="LiveId" clId="{171DFB19-7546-4441-A2FE-F17E428CDF0C}" dt="2023-07-13T22:29:42.664" v="4790" actId="26606"/>
          <ac:spMkLst>
            <pc:docMk/>
            <pc:sldMk cId="2352033990" sldId="256"/>
            <ac:spMk id="19" creationId="{B1C3281D-A46F-4842-9340-4CBC29E1B260}"/>
          </ac:spMkLst>
        </pc:spChg>
        <pc:spChg chg="add del">
          <ac:chgData name="Yunus E." userId="0c377b41ea0fda7e" providerId="LiveId" clId="{171DFB19-7546-4441-A2FE-F17E428CDF0C}" dt="2023-07-13T22:29:37.552" v="4785" actId="26606"/>
          <ac:spMkLst>
            <pc:docMk/>
            <pc:sldMk cId="2352033990" sldId="256"/>
            <ac:spMk id="26" creationId="{B1C3281D-A46F-4842-9340-4CBC29E1B260}"/>
          </ac:spMkLst>
        </pc:spChg>
        <pc:spChg chg="add del">
          <ac:chgData name="Yunus E." userId="0c377b41ea0fda7e" providerId="LiveId" clId="{171DFB19-7546-4441-A2FE-F17E428CDF0C}" dt="2023-07-13T22:29:42.662" v="4789" actId="26606"/>
          <ac:spMkLst>
            <pc:docMk/>
            <pc:sldMk cId="2352033990" sldId="256"/>
            <ac:spMk id="31" creationId="{B1C3281D-A46F-4842-9340-4CBC29E1B260}"/>
          </ac:spMkLst>
        </pc:spChg>
        <pc:spChg chg="add del">
          <ac:chgData name="Yunus E." userId="0c377b41ea0fda7e" providerId="LiveId" clId="{171DFB19-7546-4441-A2FE-F17E428CDF0C}" dt="2023-07-13T22:29:42.662" v="4789" actId="26606"/>
          <ac:spMkLst>
            <pc:docMk/>
            <pc:sldMk cId="2352033990" sldId="256"/>
            <ac:spMk id="32" creationId="{87B080E6-308F-4DD8-A448-707DFB83CE5E}"/>
          </ac:spMkLst>
        </pc:spChg>
        <pc:spChg chg="add">
          <ac:chgData name="Yunus E." userId="0c377b41ea0fda7e" providerId="LiveId" clId="{171DFB19-7546-4441-A2FE-F17E428CDF0C}" dt="2023-07-13T22:29:42.664" v="4790" actId="26606"/>
          <ac:spMkLst>
            <pc:docMk/>
            <pc:sldMk cId="2352033990" sldId="256"/>
            <ac:spMk id="34" creationId="{B1C3281D-A46F-4842-9340-4CBC29E1B260}"/>
          </ac:spMkLst>
        </pc:spChg>
        <pc:picChg chg="add del mod">
          <ac:chgData name="Yunus E." userId="0c377b41ea0fda7e" providerId="LiveId" clId="{171DFB19-7546-4441-A2FE-F17E428CDF0C}" dt="2023-07-10T21:29:24.771" v="2718" actId="478"/>
          <ac:picMkLst>
            <pc:docMk/>
            <pc:sldMk cId="2352033990" sldId="256"/>
            <ac:picMk id="4" creationId="{A7AF6455-FC74-04FB-8762-64FBC7E32371}"/>
          </ac:picMkLst>
        </pc:picChg>
        <pc:picChg chg="add mod ord modVis">
          <ac:chgData name="Yunus E." userId="0c377b41ea0fda7e" providerId="LiveId" clId="{171DFB19-7546-4441-A2FE-F17E428CDF0C}" dt="2023-07-13T22:29:42.664" v="4790" actId="26606"/>
          <ac:picMkLst>
            <pc:docMk/>
            <pc:sldMk cId="2352033990" sldId="256"/>
            <ac:picMk id="5" creationId="{CDFD0EBE-DCB5-2288-9FA7-AAB9041631F6}"/>
          </ac:picMkLst>
        </pc:picChg>
        <pc:picChg chg="add del mod">
          <ac:chgData name="Yunus E." userId="0c377b41ea0fda7e" providerId="LiveId" clId="{171DFB19-7546-4441-A2FE-F17E428CDF0C}" dt="2023-07-13T22:00:59.056" v="4774"/>
          <ac:picMkLst>
            <pc:docMk/>
            <pc:sldMk cId="2352033990" sldId="256"/>
            <ac:picMk id="7" creationId="{AEF37C81-BDF9-098B-11A3-0B0F3CB1CFBD}"/>
          </ac:picMkLst>
        </pc:picChg>
        <pc:picChg chg="add del mod ord">
          <ac:chgData name="Yunus E." userId="0c377b41ea0fda7e" providerId="LiveId" clId="{171DFB19-7546-4441-A2FE-F17E428CDF0C}" dt="2023-07-13T22:01:04.193" v="4775"/>
          <ac:picMkLst>
            <pc:docMk/>
            <pc:sldMk cId="2352033990" sldId="256"/>
            <ac:picMk id="8" creationId="{3B789D3A-9254-7CBD-B771-5951C94941C2}"/>
          </ac:picMkLst>
        </pc:picChg>
        <pc:picChg chg="add del mod">
          <ac:chgData name="Yunus E." userId="0c377b41ea0fda7e" providerId="LiveId" clId="{171DFB19-7546-4441-A2FE-F17E428CDF0C}" dt="2023-07-13T22:01:08.883" v="4777"/>
          <ac:picMkLst>
            <pc:docMk/>
            <pc:sldMk cId="2352033990" sldId="256"/>
            <ac:picMk id="9" creationId="{9FC9C005-AEEE-7132-9D98-94EDBA69A2F6}"/>
          </ac:picMkLst>
        </pc:picChg>
        <pc:picChg chg="add del mod ord">
          <ac:chgData name="Yunus E." userId="0c377b41ea0fda7e" providerId="LiveId" clId="{171DFB19-7546-4441-A2FE-F17E428CDF0C}" dt="2023-07-13T22:08:34.502" v="4778"/>
          <ac:picMkLst>
            <pc:docMk/>
            <pc:sldMk cId="2352033990" sldId="256"/>
            <ac:picMk id="12" creationId="{1549D8B7-AC31-AF5E-5A8F-DE408AC86767}"/>
          </ac:picMkLst>
        </pc:pic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2352033990" sldId="256"/>
            <ac:picMk id="13" creationId="{E4BC6492-F57A-010C-DA29-8F6AE93E15BD}"/>
          </ac:picMkLst>
        </pc:picChg>
        <pc:picChg chg="add del mod">
          <ac:chgData name="Yunus E." userId="0c377b41ea0fda7e" providerId="LiveId" clId="{171DFB19-7546-4441-A2FE-F17E428CDF0C}" dt="2023-07-13T22:29:14.781" v="4783" actId="478"/>
          <ac:picMkLst>
            <pc:docMk/>
            <pc:sldMk cId="2352033990" sldId="256"/>
            <ac:picMk id="14" creationId="{A8283355-BE19-8A88-1F81-3249F615024F}"/>
          </ac:picMkLst>
        </pc:picChg>
        <pc:picChg chg="add del mod">
          <ac:chgData name="Yunus E." userId="0c377b41ea0fda7e" providerId="LiveId" clId="{171DFB19-7546-4441-A2FE-F17E428CDF0C}" dt="2023-07-13T22:29:12.351" v="4782" actId="478"/>
          <ac:picMkLst>
            <pc:docMk/>
            <pc:sldMk cId="2352033990" sldId="256"/>
            <ac:picMk id="15" creationId="{138503A4-3125-4E8A-13F1-113304BE38DC}"/>
          </ac:picMkLst>
        </pc:picChg>
        <pc:picChg chg="mod modVis">
          <ac:chgData name="Yunus E." userId="0c377b41ea0fda7e" providerId="LiveId" clId="{171DFB19-7546-4441-A2FE-F17E428CDF0C}" dt="2023-07-13T22:29:42.662" v="4789" actId="26606"/>
          <ac:picMkLst>
            <pc:docMk/>
            <pc:sldMk cId="2352033990" sldId="256"/>
            <ac:picMk id="20" creationId="{B9F8D01F-506A-2CBE-AF73-45AB87D25623}"/>
          </ac:picMkLst>
        </pc:picChg>
        <pc:cxnChg chg="add del">
          <ac:chgData name="Yunus E." userId="0c377b41ea0fda7e" providerId="LiveId" clId="{171DFB19-7546-4441-A2FE-F17E428CDF0C}" dt="2023-07-13T22:29:42.664" v="4790" actId="26606"/>
          <ac:cxnSpMkLst>
            <pc:docMk/>
            <pc:sldMk cId="2352033990" sldId="256"/>
            <ac:cxnSpMk id="21" creationId="{313FECB8-44EE-4A45-9F7B-66ECF1C3C888}"/>
          </ac:cxnSpMkLst>
        </pc:cxnChg>
        <pc:cxnChg chg="add del">
          <ac:chgData name="Yunus E." userId="0c377b41ea0fda7e" providerId="LiveId" clId="{171DFB19-7546-4441-A2FE-F17E428CDF0C}" dt="2023-07-13T22:29:37.552" v="4785" actId="26606"/>
          <ac:cxnSpMkLst>
            <pc:docMk/>
            <pc:sldMk cId="2352033990" sldId="256"/>
            <ac:cxnSpMk id="28" creationId="{D4EDB048-C82F-4E9B-BCE9-3D1DBE5D59CE}"/>
          </ac:cxnSpMkLst>
        </pc:cxnChg>
        <pc:cxnChg chg="add del">
          <ac:chgData name="Yunus E." userId="0c377b41ea0fda7e" providerId="LiveId" clId="{171DFB19-7546-4441-A2FE-F17E428CDF0C}" dt="2023-07-13T22:29:42.662" v="4789" actId="26606"/>
          <ac:cxnSpMkLst>
            <pc:docMk/>
            <pc:sldMk cId="2352033990" sldId="256"/>
            <ac:cxnSpMk id="30" creationId="{313FECB8-44EE-4A45-9F7B-66ECF1C3C888}"/>
          </ac:cxnSpMkLst>
        </pc:cxnChg>
        <pc:cxnChg chg="add">
          <ac:chgData name="Yunus E." userId="0c377b41ea0fda7e" providerId="LiveId" clId="{171DFB19-7546-4441-A2FE-F17E428CDF0C}" dt="2023-07-13T22:29:42.664" v="4790" actId="26606"/>
          <ac:cxnSpMkLst>
            <pc:docMk/>
            <pc:sldMk cId="2352033990" sldId="256"/>
            <ac:cxnSpMk id="35" creationId="{313FECB8-44EE-4A45-9F7B-66ECF1C3C888}"/>
          </ac:cxnSpMkLst>
        </pc:cxnChg>
      </pc:sldChg>
      <pc:sldChg chg="addSp delSp modSp mod modTransition setBg modAnim setClrOvrMap">
        <pc:chgData name="Yunus E." userId="0c377b41ea0fda7e" providerId="LiveId" clId="{171DFB19-7546-4441-A2FE-F17E428CDF0C}" dt="2023-07-13T22:12:53.817" v="4779"/>
        <pc:sldMkLst>
          <pc:docMk/>
          <pc:sldMk cId="1284845819" sldId="257"/>
        </pc:sldMkLst>
        <pc:spChg chg="mod">
          <ac:chgData name="Yunus E." userId="0c377b41ea0fda7e" providerId="LiveId" clId="{171DFB19-7546-4441-A2FE-F17E428CDF0C}" dt="2023-07-09T21:08:56.667" v="2007" actId="26606"/>
          <ac:spMkLst>
            <pc:docMk/>
            <pc:sldMk cId="1284845819" sldId="257"/>
            <ac:spMk id="2" creationId="{9FCDEF01-7538-7C76-2C19-2847E0936DF7}"/>
          </ac:spMkLst>
        </pc:spChg>
        <pc:spChg chg="add del mod">
          <ac:chgData name="Yunus E." userId="0c377b41ea0fda7e" providerId="LiveId" clId="{171DFB19-7546-4441-A2FE-F17E428CDF0C}" dt="2023-07-09T21:08:56.667" v="2007" actId="26606"/>
          <ac:spMkLst>
            <pc:docMk/>
            <pc:sldMk cId="1284845819" sldId="257"/>
            <ac:spMk id="3" creationId="{B679B9B9-2601-070C-8BDC-6FE5E0A2C8B7}"/>
          </ac:spMkLst>
        </pc:spChg>
        <pc:spChg chg="add del">
          <ac:chgData name="Yunus E." userId="0c377b41ea0fda7e" providerId="LiveId" clId="{171DFB19-7546-4441-A2FE-F17E428CDF0C}" dt="2023-07-09T21:08:56.667" v="2007" actId="26606"/>
          <ac:spMkLst>
            <pc:docMk/>
            <pc:sldMk cId="1284845819" sldId="257"/>
            <ac:spMk id="7181" creationId="{9184DF83-39E6-4BDC-9E23-17F25AB44C55}"/>
          </ac:spMkLst>
        </pc:spChg>
        <pc:spChg chg="add del">
          <ac:chgData name="Yunus E." userId="0c377b41ea0fda7e" providerId="LiveId" clId="{171DFB19-7546-4441-A2FE-F17E428CDF0C}" dt="2023-07-09T21:08:39.316" v="2002" actId="26606"/>
          <ac:spMkLst>
            <pc:docMk/>
            <pc:sldMk cId="1284845819" sldId="257"/>
            <ac:spMk id="7185" creationId="{1C8B38D4-9D92-4608-A16B-260E8CC21335}"/>
          </ac:spMkLst>
        </pc:spChg>
        <pc:spChg chg="add del">
          <ac:chgData name="Yunus E." userId="0c377b41ea0fda7e" providerId="LiveId" clId="{171DFB19-7546-4441-A2FE-F17E428CDF0C}" dt="2023-07-09T21:08:17.790" v="1996" actId="26606"/>
          <ac:spMkLst>
            <pc:docMk/>
            <pc:sldMk cId="1284845819" sldId="257"/>
            <ac:spMk id="7187" creationId="{9184DF83-39E6-4BDC-9E23-17F25AB44C55}"/>
          </ac:spMkLst>
        </pc:spChg>
        <pc:spChg chg="add del">
          <ac:chgData name="Yunus E." userId="0c377b41ea0fda7e" providerId="LiveId" clId="{171DFB19-7546-4441-A2FE-F17E428CDF0C}" dt="2023-07-09T21:08:52.537" v="2004" actId="26606"/>
          <ac:spMkLst>
            <pc:docMk/>
            <pc:sldMk cId="1284845819" sldId="257"/>
            <ac:spMk id="7188" creationId="{1C8B38D4-9D92-4608-A16B-260E8CC21335}"/>
          </ac:spMkLst>
        </pc:spChg>
        <pc:spChg chg="add del">
          <ac:chgData name="Yunus E." userId="0c377b41ea0fda7e" providerId="LiveId" clId="{171DFB19-7546-4441-A2FE-F17E428CDF0C}" dt="2023-07-09T21:08:56.638" v="2006" actId="26606"/>
          <ac:spMkLst>
            <pc:docMk/>
            <pc:sldMk cId="1284845819" sldId="257"/>
            <ac:spMk id="7191" creationId="{1265911B-1E2F-489E-97EF-A15A9299E703}"/>
          </ac:spMkLst>
        </pc:spChg>
        <pc:spChg chg="add del">
          <ac:chgData name="Yunus E." userId="0c377b41ea0fda7e" providerId="LiveId" clId="{171DFB19-7546-4441-A2FE-F17E428CDF0C}" dt="2023-07-09T21:08:56.638" v="2006" actId="26606"/>
          <ac:spMkLst>
            <pc:docMk/>
            <pc:sldMk cId="1284845819" sldId="257"/>
            <ac:spMk id="7192" creationId="{2119D4F1-CE65-4D74-A168-F27C15F1B00C}"/>
          </ac:spMkLst>
        </pc:spChg>
        <pc:spChg chg="add del">
          <ac:chgData name="Yunus E." userId="0c377b41ea0fda7e" providerId="LiveId" clId="{171DFB19-7546-4441-A2FE-F17E428CDF0C}" dt="2023-07-09T21:08:56.638" v="2006" actId="26606"/>
          <ac:spMkLst>
            <pc:docMk/>
            <pc:sldMk cId="1284845819" sldId="257"/>
            <ac:spMk id="7194" creationId="{B679B9B9-2601-070C-8BDC-6FE5E0A2C8B7}"/>
          </ac:spMkLst>
        </pc:spChg>
        <pc:spChg chg="add">
          <ac:chgData name="Yunus E." userId="0c377b41ea0fda7e" providerId="LiveId" clId="{171DFB19-7546-4441-A2FE-F17E428CDF0C}" dt="2023-07-09T21:08:56.667" v="2007" actId="26606"/>
          <ac:spMkLst>
            <pc:docMk/>
            <pc:sldMk cId="1284845819" sldId="257"/>
            <ac:spMk id="7196" creationId="{1C8B38D4-9D92-4608-A16B-260E8CC21335}"/>
          </ac:spMkLst>
        </pc:spChg>
        <pc:graphicFrameChg chg="add del">
          <ac:chgData name="Yunus E." userId="0c377b41ea0fda7e" providerId="LiveId" clId="{171DFB19-7546-4441-A2FE-F17E428CDF0C}" dt="2023-07-09T21:08:39.316" v="2002" actId="26606"/>
          <ac:graphicFrameMkLst>
            <pc:docMk/>
            <pc:sldMk cId="1284845819" sldId="257"/>
            <ac:graphicFrameMk id="7183" creationId="{ABF69198-3647-9E59-E881-1CBC7C803FE7}"/>
          </ac:graphicFrameMkLst>
        </pc:graphicFrameChg>
        <pc:graphicFrameChg chg="add del">
          <ac:chgData name="Yunus E." userId="0c377b41ea0fda7e" providerId="LiveId" clId="{171DFB19-7546-4441-A2FE-F17E428CDF0C}" dt="2023-07-09T21:08:52.537" v="2004" actId="26606"/>
          <ac:graphicFrameMkLst>
            <pc:docMk/>
            <pc:sldMk cId="1284845819" sldId="257"/>
            <ac:graphicFrameMk id="7189" creationId="{C8332010-17D1-DB46-D221-CE59BC836653}"/>
          </ac:graphicFrameMkLst>
        </pc:graphicFrameChg>
        <pc:graphicFrameChg chg="add mod">
          <ac:chgData name="Yunus E." userId="0c377b41ea0fda7e" providerId="LiveId" clId="{171DFB19-7546-4441-A2FE-F17E428CDF0C}" dt="2023-07-13T16:43:03.174" v="4712" actId="113"/>
          <ac:graphicFrameMkLst>
            <pc:docMk/>
            <pc:sldMk cId="1284845819" sldId="257"/>
            <ac:graphicFrameMk id="7197" creationId="{C8332010-17D1-DB46-D221-CE59BC836653}"/>
          </ac:graphicFrameMkLst>
        </pc:graphicFrameChg>
        <pc:picChg chg="add mod">
          <ac:chgData name="Yunus E." userId="0c377b41ea0fda7e" providerId="LiveId" clId="{171DFB19-7546-4441-A2FE-F17E428CDF0C}" dt="2023-07-13T11:58:06.138" v="4518" actId="167"/>
          <ac:picMkLst>
            <pc:docMk/>
            <pc:sldMk cId="1284845819" sldId="257"/>
            <ac:picMk id="3" creationId="{72CDB675-24FD-0A5A-242E-BCC81836130F}"/>
          </ac:picMkLst>
        </pc:picChg>
        <pc:picChg chg="add del mod">
          <ac:chgData name="Yunus E." userId="0c377b41ea0fda7e" providerId="LiveId" clId="{171DFB19-7546-4441-A2FE-F17E428CDF0C}" dt="2023-07-09T21:09:59.424" v="2011" actId="478"/>
          <ac:picMkLst>
            <pc:docMk/>
            <pc:sldMk cId="1284845819" sldId="257"/>
            <ac:picMk id="5" creationId="{21128F82-5D07-A251-07F1-EE0A6DCDF75F}"/>
          </ac:picMkLst>
        </pc:pic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1284845819" sldId="257"/>
            <ac:picMk id="6" creationId="{0D58A0BC-AC1A-CD4E-6301-C5E0F6BCF238}"/>
          </ac:picMkLst>
        </pc:picChg>
        <pc:picChg chg="add del mod">
          <ac:chgData name="Yunus E." userId="0c377b41ea0fda7e" providerId="LiveId" clId="{171DFB19-7546-4441-A2FE-F17E428CDF0C}" dt="2023-07-09T21:11:11.109" v="2017" actId="478"/>
          <ac:picMkLst>
            <pc:docMk/>
            <pc:sldMk cId="1284845819" sldId="257"/>
            <ac:picMk id="7" creationId="{252C9336-51DB-4B20-0618-4142935F68B0}"/>
          </ac:picMkLst>
        </pc:picChg>
        <pc:picChg chg="add del mod ord">
          <ac:chgData name="Yunus E." userId="0c377b41ea0fda7e" providerId="LiveId" clId="{171DFB19-7546-4441-A2FE-F17E428CDF0C}" dt="2023-07-09T21:06:29.623" v="1955" actId="478"/>
          <ac:picMkLst>
            <pc:docMk/>
            <pc:sldMk cId="1284845819" sldId="257"/>
            <ac:picMk id="7170" creationId="{B3ED73BF-1267-5413-B432-C7E3243A2171}"/>
          </ac:picMkLst>
        </pc:picChg>
        <pc:picChg chg="add del mod">
          <ac:chgData name="Yunus E." userId="0c377b41ea0fda7e" providerId="LiveId" clId="{171DFB19-7546-4441-A2FE-F17E428CDF0C}" dt="2023-07-09T21:08:22.383" v="1999" actId="478"/>
          <ac:picMkLst>
            <pc:docMk/>
            <pc:sldMk cId="1284845819" sldId="257"/>
            <ac:picMk id="7172" creationId="{61C1745D-9AB5-E71E-7B59-932DDCD5B6DE}"/>
          </ac:picMkLst>
        </pc:picChg>
        <pc:picChg chg="add del mod ord">
          <ac:chgData name="Yunus E." userId="0c377b41ea0fda7e" providerId="LiveId" clId="{171DFB19-7546-4441-A2FE-F17E428CDF0C}" dt="2023-07-09T21:08:22.881" v="2000" actId="478"/>
          <ac:picMkLst>
            <pc:docMk/>
            <pc:sldMk cId="1284845819" sldId="257"/>
            <ac:picMk id="7174" creationId="{DCBF4772-56E3-3A24-6DAB-64F0A6186075}"/>
          </ac:picMkLst>
        </pc:picChg>
        <pc:picChg chg="add del mod">
          <ac:chgData name="Yunus E." userId="0c377b41ea0fda7e" providerId="LiveId" clId="{171DFB19-7546-4441-A2FE-F17E428CDF0C}" dt="2023-07-09T21:08:21.754" v="1998" actId="478"/>
          <ac:picMkLst>
            <pc:docMk/>
            <pc:sldMk cId="1284845819" sldId="257"/>
            <ac:picMk id="7176" creationId="{B8B78C33-0F64-0362-958D-BE8B3B3E6BA8}"/>
          </ac:picMkLst>
        </pc:picChg>
        <pc:picChg chg="add del mod">
          <ac:chgData name="Yunus E." userId="0c377b41ea0fda7e" providerId="LiveId" clId="{171DFB19-7546-4441-A2FE-F17E428CDF0C}" dt="2023-07-09T21:04:40.506" v="1934" actId="478"/>
          <ac:picMkLst>
            <pc:docMk/>
            <pc:sldMk cId="1284845819" sldId="257"/>
            <ac:picMk id="7178" creationId="{AA7A4D67-4C12-CEB6-0654-0317867528A9}"/>
          </ac:picMkLst>
        </pc:picChg>
        <pc:picChg chg="add del mod">
          <ac:chgData name="Yunus E." userId="0c377b41ea0fda7e" providerId="LiveId" clId="{171DFB19-7546-4441-A2FE-F17E428CDF0C}" dt="2023-07-09T21:06:29.623" v="1955" actId="478"/>
          <ac:picMkLst>
            <pc:docMk/>
            <pc:sldMk cId="1284845819" sldId="257"/>
            <ac:picMk id="7180" creationId="{526A642E-EDA7-7015-BEC9-B26C43ABDBFF}"/>
          </ac:picMkLst>
        </pc:picChg>
        <pc:picChg chg="add del mod">
          <ac:chgData name="Yunus E." userId="0c377b41ea0fda7e" providerId="LiveId" clId="{171DFB19-7546-4441-A2FE-F17E428CDF0C}" dt="2023-07-09T21:08:21.131" v="1997" actId="478"/>
          <ac:picMkLst>
            <pc:docMk/>
            <pc:sldMk cId="1284845819" sldId="257"/>
            <ac:picMk id="7182" creationId="{D49D82AC-5747-251D-6250-1F77C64E0776}"/>
          </ac:picMkLst>
        </pc:picChg>
        <pc:picChg chg="add del mod">
          <ac:chgData name="Yunus E." userId="0c377b41ea0fda7e" providerId="LiveId" clId="{171DFB19-7546-4441-A2FE-F17E428CDF0C}" dt="2023-07-09T21:08:17.462" v="1986"/>
          <ac:picMkLst>
            <pc:docMk/>
            <pc:sldMk cId="1284845819" sldId="257"/>
            <ac:picMk id="7184" creationId="{E5BAAB7F-F246-851F-957D-4BFEC1D9BE3F}"/>
          </ac:picMkLst>
        </pc:picChg>
        <pc:picChg chg="add del">
          <ac:chgData name="Yunus E." userId="0c377b41ea0fda7e" providerId="LiveId" clId="{171DFB19-7546-4441-A2FE-F17E428CDF0C}" dt="2023-07-09T21:08:56.638" v="2006" actId="26606"/>
          <ac:picMkLst>
            <pc:docMk/>
            <pc:sldMk cId="1284845819" sldId="257"/>
            <ac:picMk id="7193" creationId="{1EDC7F6C-8506-D196-A55A-69CDD47E6274}"/>
          </ac:picMkLst>
        </pc:picChg>
      </pc:sldChg>
      <pc:sldChg chg="addSp delSp modSp new mod modTransition setBg modAnim setClrOvrMap">
        <pc:chgData name="Yunus E." userId="0c377b41ea0fda7e" providerId="LiveId" clId="{171DFB19-7546-4441-A2FE-F17E428CDF0C}" dt="2023-07-13T22:12:53.817" v="4779"/>
        <pc:sldMkLst>
          <pc:docMk/>
          <pc:sldMk cId="2014232719" sldId="258"/>
        </pc:sldMkLst>
        <pc:spChg chg="mod">
          <ac:chgData name="Yunus E." userId="0c377b41ea0fda7e" providerId="LiveId" clId="{171DFB19-7546-4441-A2FE-F17E428CDF0C}" dt="2023-07-09T20:08:59.258" v="1526" actId="20577"/>
          <ac:spMkLst>
            <pc:docMk/>
            <pc:sldMk cId="2014232719" sldId="258"/>
            <ac:spMk id="2" creationId="{8C09DAEC-F4E4-7E3C-3D83-28A4FC460FC0}"/>
          </ac:spMkLst>
        </pc:spChg>
        <pc:spChg chg="add del mod">
          <ac:chgData name="Yunus E." userId="0c377b41ea0fda7e" providerId="LiveId" clId="{171DFB19-7546-4441-A2FE-F17E428CDF0C}" dt="2023-07-09T20:19:08.819" v="1639" actId="20577"/>
          <ac:spMkLst>
            <pc:docMk/>
            <pc:sldMk cId="2014232719" sldId="258"/>
            <ac:spMk id="3" creationId="{BA478E0D-A4AA-8350-D7C8-F51E363010EA}"/>
          </ac:spMkLst>
        </pc:spChg>
        <pc:spChg chg="add del">
          <ac:chgData name="Yunus E." userId="0c377b41ea0fda7e" providerId="LiveId" clId="{171DFB19-7546-4441-A2FE-F17E428CDF0C}" dt="2023-07-07T21:13:38.963" v="373" actId="26606"/>
          <ac:spMkLst>
            <pc:docMk/>
            <pc:sldMk cId="2014232719" sldId="258"/>
            <ac:spMk id="6" creationId="{1C8B38D4-9D92-4608-A16B-260E8CC21335}"/>
          </ac:spMkLst>
        </pc:spChg>
        <pc:spChg chg="add mod">
          <ac:chgData name="Yunus E." userId="0c377b41ea0fda7e" providerId="LiveId" clId="{171DFB19-7546-4441-A2FE-F17E428CDF0C}" dt="2023-07-09T20:09:04.040" v="1532" actId="404"/>
          <ac:spMkLst>
            <pc:docMk/>
            <pc:sldMk cId="2014232719" sldId="258"/>
            <ac:spMk id="6" creationId="{2CE7D7EB-CC42-8615-6F77-777BAEAF298C}"/>
          </ac:spMkLst>
        </pc:spChg>
        <pc:spChg chg="add del">
          <ac:chgData name="Yunus E." userId="0c377b41ea0fda7e" providerId="LiveId" clId="{171DFB19-7546-4441-A2FE-F17E428CDF0C}" dt="2023-07-07T21:11:40.757" v="212" actId="26606"/>
          <ac:spMkLst>
            <pc:docMk/>
            <pc:sldMk cId="2014232719" sldId="258"/>
            <ac:spMk id="9" creationId="{1C8B38D4-9D92-4608-A16B-260E8CC21335}"/>
          </ac:spMkLst>
        </pc:spChg>
        <pc:spChg chg="mod">
          <ac:chgData name="Yunus E." userId="0c377b41ea0fda7e" providerId="LiveId" clId="{171DFB19-7546-4441-A2FE-F17E428CDF0C}" dt="2023-07-09T20:13:21.677" v="1545" actId="27803"/>
          <ac:spMkLst>
            <pc:docMk/>
            <pc:sldMk cId="2014232719" sldId="258"/>
            <ac:spMk id="10" creationId="{19326C52-C521-41F3-8228-38ABB2ACC993}"/>
          </ac:spMkLst>
        </pc:spChg>
        <pc:spChg chg="add del">
          <ac:chgData name="Yunus E." userId="0c377b41ea0fda7e" providerId="LiveId" clId="{171DFB19-7546-4441-A2FE-F17E428CDF0C}" dt="2023-07-07T21:13:40.853" v="375" actId="26606"/>
          <ac:spMkLst>
            <pc:docMk/>
            <pc:sldMk cId="2014232719" sldId="258"/>
            <ac:spMk id="10" creationId="{1C8B38D4-9D92-4608-A16B-260E8CC21335}"/>
          </ac:spMkLst>
        </pc:spChg>
        <pc:spChg chg="mod">
          <ac:chgData name="Yunus E." userId="0c377b41ea0fda7e" providerId="LiveId" clId="{171DFB19-7546-4441-A2FE-F17E428CDF0C}" dt="2023-07-09T20:13:21.677" v="1545" actId="27803"/>
          <ac:spMkLst>
            <pc:docMk/>
            <pc:sldMk cId="2014232719" sldId="258"/>
            <ac:spMk id="11" creationId="{C6C961D4-C104-2164-8CC5-4AEFCD4DF732}"/>
          </ac:spMkLst>
        </pc:spChg>
        <pc:spChg chg="mod">
          <ac:chgData name="Yunus E." userId="0c377b41ea0fda7e" providerId="LiveId" clId="{171DFB19-7546-4441-A2FE-F17E428CDF0C}" dt="2023-07-09T20:13:54.983" v="1559" actId="27803"/>
          <ac:spMkLst>
            <pc:docMk/>
            <pc:sldMk cId="2014232719" sldId="258"/>
            <ac:spMk id="13" creationId="{648C8D20-59D7-BD71-240C-364CF33A006F}"/>
          </ac:spMkLst>
        </pc:spChg>
        <pc:spChg chg="add del">
          <ac:chgData name="Yunus E." userId="0c377b41ea0fda7e" providerId="LiveId" clId="{171DFB19-7546-4441-A2FE-F17E428CDF0C}" dt="2023-07-07T21:13:41.533" v="377" actId="26606"/>
          <ac:spMkLst>
            <pc:docMk/>
            <pc:sldMk cId="2014232719" sldId="258"/>
            <ac:spMk id="14" creationId="{35709097-1D5E-461B-A75A-2CB4E0B19297}"/>
          </ac:spMkLst>
        </pc:spChg>
        <pc:spChg chg="mod">
          <ac:chgData name="Yunus E." userId="0c377b41ea0fda7e" providerId="LiveId" clId="{171DFB19-7546-4441-A2FE-F17E428CDF0C}" dt="2023-07-09T20:13:54.983" v="1559" actId="27803"/>
          <ac:spMkLst>
            <pc:docMk/>
            <pc:sldMk cId="2014232719" sldId="258"/>
            <ac:spMk id="14" creationId="{DA742A13-8E57-35D8-B3CB-6FE6875C5350}"/>
          </ac:spMkLst>
        </pc:spChg>
        <pc:spChg chg="add del">
          <ac:chgData name="Yunus E." userId="0c377b41ea0fda7e" providerId="LiveId" clId="{171DFB19-7546-4441-A2FE-F17E428CDF0C}" dt="2023-07-07T21:13:41.533" v="377" actId="26606"/>
          <ac:spMkLst>
            <pc:docMk/>
            <pc:sldMk cId="2014232719" sldId="258"/>
            <ac:spMk id="15" creationId="{F8E7CE3D-756A-41A4-9B20-2A2FC3A1E40A}"/>
          </ac:spMkLst>
        </pc:spChg>
        <pc:spChg chg="add del">
          <ac:chgData name="Yunus E." userId="0c377b41ea0fda7e" providerId="LiveId" clId="{171DFB19-7546-4441-A2FE-F17E428CDF0C}" dt="2023-07-09T20:14:52.853" v="1564" actId="22"/>
          <ac:spMkLst>
            <pc:docMk/>
            <pc:sldMk cId="2014232719" sldId="258"/>
            <ac:spMk id="16" creationId="{D9FF5530-8461-1CD1-99AC-A0C5E3AA9665}"/>
          </ac:spMkLst>
        </pc:spChg>
        <pc:spChg chg="add del">
          <ac:chgData name="Yunus E." userId="0c377b41ea0fda7e" providerId="LiveId" clId="{171DFB19-7546-4441-A2FE-F17E428CDF0C}" dt="2023-07-07T21:13:41.533" v="377" actId="26606"/>
          <ac:spMkLst>
            <pc:docMk/>
            <pc:sldMk cId="2014232719" sldId="258"/>
            <ac:spMk id="17" creationId="{BA478E0D-A4AA-8350-D7C8-F51E363010EA}"/>
          </ac:spMkLst>
        </pc:spChg>
        <pc:spChg chg="add del">
          <ac:chgData name="Yunus E." userId="0c377b41ea0fda7e" providerId="LiveId" clId="{171DFB19-7546-4441-A2FE-F17E428CDF0C}" dt="2023-07-07T21:13:43.506" v="379" actId="26606"/>
          <ac:spMkLst>
            <pc:docMk/>
            <pc:sldMk cId="2014232719" sldId="258"/>
            <ac:spMk id="19" creationId="{1C8B38D4-9D92-4608-A16B-260E8CC21335}"/>
          </ac:spMkLst>
        </pc:spChg>
        <pc:spChg chg="mod topLvl">
          <ac:chgData name="Yunus E." userId="0c377b41ea0fda7e" providerId="LiveId" clId="{171DFB19-7546-4441-A2FE-F17E428CDF0C}" dt="2023-07-09T20:27:55.325" v="1740" actId="1036"/>
          <ac:spMkLst>
            <pc:docMk/>
            <pc:sldMk cId="2014232719" sldId="258"/>
            <ac:spMk id="20" creationId="{96D4004E-DC61-32EC-5B57-76C775D1D4EF}"/>
          </ac:spMkLst>
        </pc:spChg>
        <pc:spChg chg="del mod topLvl">
          <ac:chgData name="Yunus E." userId="0c377b41ea0fda7e" providerId="LiveId" clId="{171DFB19-7546-4441-A2FE-F17E428CDF0C}" dt="2023-07-09T20:15:40.991" v="1584" actId="478"/>
          <ac:spMkLst>
            <pc:docMk/>
            <pc:sldMk cId="2014232719" sldId="258"/>
            <ac:spMk id="21" creationId="{DACA6940-334B-04A1-758F-92214224B132}"/>
          </ac:spMkLst>
        </pc:spChg>
        <pc:spChg chg="add del">
          <ac:chgData name="Yunus E." userId="0c377b41ea0fda7e" providerId="LiveId" clId="{171DFB19-7546-4441-A2FE-F17E428CDF0C}" dt="2023-07-07T21:13:46.527" v="381" actId="26606"/>
          <ac:spMkLst>
            <pc:docMk/>
            <pc:sldMk cId="2014232719" sldId="258"/>
            <ac:spMk id="22" creationId="{5EE2BC33-F8B8-4768-AE46-E7CF6E3D7C9D}"/>
          </ac:spMkLst>
        </pc:spChg>
        <pc:spChg chg="add del">
          <ac:chgData name="Yunus E." userId="0c377b41ea0fda7e" providerId="LiveId" clId="{171DFB19-7546-4441-A2FE-F17E428CDF0C}" dt="2023-07-07T21:13:46.527" v="381" actId="26606"/>
          <ac:spMkLst>
            <pc:docMk/>
            <pc:sldMk cId="2014232719" sldId="258"/>
            <ac:spMk id="23" creationId="{905EB5AC-4150-4206-9DBE-37DD0EBFBC79}"/>
          </ac:spMkLst>
        </pc:spChg>
        <pc:spChg chg="add del mod">
          <ac:chgData name="Yunus E." userId="0c377b41ea0fda7e" providerId="LiveId" clId="{171DFB19-7546-4441-A2FE-F17E428CDF0C}" dt="2023-07-09T20:19:22.725" v="1645"/>
          <ac:spMkLst>
            <pc:docMk/>
            <pc:sldMk cId="2014232719" sldId="258"/>
            <ac:spMk id="24" creationId="{0E1F2001-C130-EC50-0BD2-631640803C8A}"/>
          </ac:spMkLst>
        </pc:spChg>
        <pc:spChg chg="add del">
          <ac:chgData name="Yunus E." userId="0c377b41ea0fda7e" providerId="LiveId" clId="{171DFB19-7546-4441-A2FE-F17E428CDF0C}" dt="2023-07-07T21:13:46.527" v="381" actId="26606"/>
          <ac:spMkLst>
            <pc:docMk/>
            <pc:sldMk cId="2014232719" sldId="258"/>
            <ac:spMk id="25" creationId="{BA478E0D-A4AA-8350-D7C8-F51E363010EA}"/>
          </ac:spMkLst>
        </pc:spChg>
        <pc:spChg chg="add del">
          <ac:chgData name="Yunus E." userId="0c377b41ea0fda7e" providerId="LiveId" clId="{171DFB19-7546-4441-A2FE-F17E428CDF0C}" dt="2023-07-07T21:13:53.100" v="385" actId="26606"/>
          <ac:spMkLst>
            <pc:docMk/>
            <pc:sldMk cId="2014232719" sldId="258"/>
            <ac:spMk id="29" creationId="{1C8B38D4-9D92-4608-A16B-260E8CC21335}"/>
          </ac:spMkLst>
        </pc:spChg>
        <pc:spChg chg="add del">
          <ac:chgData name="Yunus E." userId="0c377b41ea0fda7e" providerId="LiveId" clId="{171DFB19-7546-4441-A2FE-F17E428CDF0C}" dt="2023-07-07T21:16:42.392" v="418" actId="26606"/>
          <ac:spMkLst>
            <pc:docMk/>
            <pc:sldMk cId="2014232719" sldId="258"/>
            <ac:spMk id="1033" creationId="{5EE2BC33-F8B8-4768-AE46-E7CF6E3D7C9D}"/>
          </ac:spMkLst>
        </pc:spChg>
        <pc:spChg chg="add del">
          <ac:chgData name="Yunus E." userId="0c377b41ea0fda7e" providerId="LiveId" clId="{171DFB19-7546-4441-A2FE-F17E428CDF0C}" dt="2023-07-07T21:16:42.392" v="418" actId="26606"/>
          <ac:spMkLst>
            <pc:docMk/>
            <pc:sldMk cId="2014232719" sldId="258"/>
            <ac:spMk id="1035" creationId="{905EB5AC-4150-4206-9DBE-37DD0EBFBC79}"/>
          </ac:spMkLst>
        </pc:spChg>
        <pc:spChg chg="add del">
          <ac:chgData name="Yunus E." userId="0c377b41ea0fda7e" providerId="LiveId" clId="{171DFB19-7546-4441-A2FE-F17E428CDF0C}" dt="2023-07-07T21:15:52.223" v="394" actId="26606"/>
          <ac:spMkLst>
            <pc:docMk/>
            <pc:sldMk cId="2014232719" sldId="258"/>
            <ac:spMk id="1037" creationId="{4AE9277E-DE4C-400B-9598-3EB6A540DF92}"/>
          </ac:spMkLst>
        </pc:spChg>
        <pc:spChg chg="add del">
          <ac:chgData name="Yunus E." userId="0c377b41ea0fda7e" providerId="LiveId" clId="{171DFB19-7546-4441-A2FE-F17E428CDF0C}" dt="2023-07-07T21:16:43.492" v="420" actId="26606"/>
          <ac:spMkLst>
            <pc:docMk/>
            <pc:sldMk cId="2014232719" sldId="258"/>
            <ac:spMk id="1038" creationId="{35709097-1D5E-461B-A75A-2CB4E0B19297}"/>
          </ac:spMkLst>
        </pc:spChg>
        <pc:spChg chg="add del">
          <ac:chgData name="Yunus E." userId="0c377b41ea0fda7e" providerId="LiveId" clId="{171DFB19-7546-4441-A2FE-F17E428CDF0C}" dt="2023-07-07T21:15:53.423" v="396" actId="26606"/>
          <ac:spMkLst>
            <pc:docMk/>
            <pc:sldMk cId="2014232719" sldId="258"/>
            <ac:spMk id="1039" creationId="{EAE3AEC3-BE10-4A84-9252-5CC087D13BFF}"/>
          </ac:spMkLst>
        </pc:spChg>
        <pc:spChg chg="add del">
          <ac:chgData name="Yunus E." userId="0c377b41ea0fda7e" providerId="LiveId" clId="{171DFB19-7546-4441-A2FE-F17E428CDF0C}" dt="2023-07-07T21:16:43.492" v="420" actId="26606"/>
          <ac:spMkLst>
            <pc:docMk/>
            <pc:sldMk cId="2014232719" sldId="258"/>
            <ac:spMk id="1040" creationId="{F8E7CE3D-756A-41A4-9B20-2A2FC3A1E40A}"/>
          </ac:spMkLst>
        </pc:spChg>
        <pc:spChg chg="add del">
          <ac:chgData name="Yunus E." userId="0c377b41ea0fda7e" providerId="LiveId" clId="{171DFB19-7546-4441-A2FE-F17E428CDF0C}" dt="2023-07-07T21:15:54.187" v="398" actId="26606"/>
          <ac:spMkLst>
            <pc:docMk/>
            <pc:sldMk cId="2014232719" sldId="258"/>
            <ac:spMk id="1041" creationId="{3DAD064D-86F0-42ED-B520-99689857918E}"/>
          </ac:spMkLst>
        </pc:spChg>
        <pc:spChg chg="add del">
          <ac:chgData name="Yunus E." userId="0c377b41ea0fda7e" providerId="LiveId" clId="{171DFB19-7546-4441-A2FE-F17E428CDF0C}" dt="2023-07-07T21:15:54.187" v="398" actId="26606"/>
          <ac:spMkLst>
            <pc:docMk/>
            <pc:sldMk cId="2014232719" sldId="258"/>
            <ac:spMk id="1042" creationId="{1D7071EC-BCB9-494C-A9A6-CF6667C0018F}"/>
          </ac:spMkLst>
        </pc:spChg>
        <pc:spChg chg="add del">
          <ac:chgData name="Yunus E." userId="0c377b41ea0fda7e" providerId="LiveId" clId="{171DFB19-7546-4441-A2FE-F17E428CDF0C}" dt="2023-07-07T21:15:55.915" v="400" actId="26606"/>
          <ac:spMkLst>
            <pc:docMk/>
            <pc:sldMk cId="2014232719" sldId="258"/>
            <ac:spMk id="1044" creationId="{EAE3AEC3-BE10-4A84-9252-5CC087D13BFF}"/>
          </ac:spMkLst>
        </pc:spChg>
        <pc:spChg chg="add del">
          <ac:chgData name="Yunus E." userId="0c377b41ea0fda7e" providerId="LiveId" clId="{171DFB19-7546-4441-A2FE-F17E428CDF0C}" dt="2023-07-07T21:16:44.503" v="422" actId="26606"/>
          <ac:spMkLst>
            <pc:docMk/>
            <pc:sldMk cId="2014232719" sldId="258"/>
            <ac:spMk id="1045" creationId="{5EE2BC33-F8B8-4768-AE46-E7CF6E3D7C9D}"/>
          </ac:spMkLst>
        </pc:spChg>
        <pc:spChg chg="add del">
          <ac:chgData name="Yunus E." userId="0c377b41ea0fda7e" providerId="LiveId" clId="{171DFB19-7546-4441-A2FE-F17E428CDF0C}" dt="2023-07-07T21:15:56.881" v="402" actId="26606"/>
          <ac:spMkLst>
            <pc:docMk/>
            <pc:sldMk cId="2014232719" sldId="258"/>
            <ac:spMk id="1046" creationId="{3DAD064D-86F0-42ED-B520-99689857918E}"/>
          </ac:spMkLst>
        </pc:spChg>
        <pc:spChg chg="add del">
          <ac:chgData name="Yunus E." userId="0c377b41ea0fda7e" providerId="LiveId" clId="{171DFB19-7546-4441-A2FE-F17E428CDF0C}" dt="2023-07-07T21:15:56.881" v="402" actId="26606"/>
          <ac:spMkLst>
            <pc:docMk/>
            <pc:sldMk cId="2014232719" sldId="258"/>
            <ac:spMk id="1047" creationId="{1D7071EC-BCB9-494C-A9A6-CF6667C0018F}"/>
          </ac:spMkLst>
        </pc:spChg>
        <pc:spChg chg="add del">
          <ac:chgData name="Yunus E." userId="0c377b41ea0fda7e" providerId="LiveId" clId="{171DFB19-7546-4441-A2FE-F17E428CDF0C}" dt="2023-07-07T21:16:44.503" v="422" actId="26606"/>
          <ac:spMkLst>
            <pc:docMk/>
            <pc:sldMk cId="2014232719" sldId="258"/>
            <ac:spMk id="1048" creationId="{905EB5AC-4150-4206-9DBE-37DD0EBFBC79}"/>
          </ac:spMkLst>
        </pc:spChg>
        <pc:spChg chg="add del">
          <ac:chgData name="Yunus E." userId="0c377b41ea0fda7e" providerId="LiveId" clId="{171DFB19-7546-4441-A2FE-F17E428CDF0C}" dt="2023-07-07T21:16:05.239" v="404" actId="26606"/>
          <ac:spMkLst>
            <pc:docMk/>
            <pc:sldMk cId="2014232719" sldId="258"/>
            <ac:spMk id="1049" creationId="{4AE9277E-DE4C-400B-9598-3EB6A540DF92}"/>
          </ac:spMkLst>
        </pc:spChg>
        <pc:spChg chg="add del">
          <ac:chgData name="Yunus E." userId="0c377b41ea0fda7e" providerId="LiveId" clId="{171DFB19-7546-4441-A2FE-F17E428CDF0C}" dt="2023-07-07T21:16:49.747" v="424" actId="26606"/>
          <ac:spMkLst>
            <pc:docMk/>
            <pc:sldMk cId="2014232719" sldId="258"/>
            <ac:spMk id="1050" creationId="{35709097-1D5E-461B-A75A-2CB4E0B19297}"/>
          </ac:spMkLst>
        </pc:spChg>
        <pc:spChg chg="add del">
          <ac:chgData name="Yunus E." userId="0c377b41ea0fda7e" providerId="LiveId" clId="{171DFB19-7546-4441-A2FE-F17E428CDF0C}" dt="2023-07-07T21:16:49.747" v="424" actId="26606"/>
          <ac:spMkLst>
            <pc:docMk/>
            <pc:sldMk cId="2014232719" sldId="258"/>
            <ac:spMk id="1051" creationId="{F8E7CE3D-756A-41A4-9B20-2A2FC3A1E40A}"/>
          </ac:spMkLst>
        </pc:spChg>
        <pc:spChg chg="add del">
          <ac:chgData name="Yunus E." userId="0c377b41ea0fda7e" providerId="LiveId" clId="{171DFB19-7546-4441-A2FE-F17E428CDF0C}" dt="2023-07-07T21:16:50.547" v="426" actId="26606"/>
          <ac:spMkLst>
            <pc:docMk/>
            <pc:sldMk cId="2014232719" sldId="258"/>
            <ac:spMk id="1054" creationId="{619A95D9-130B-4728-8B82-CDB9D80B315F}"/>
          </ac:spMkLst>
        </pc:spChg>
        <pc:spChg chg="add del">
          <ac:chgData name="Yunus E." userId="0c377b41ea0fda7e" providerId="LiveId" clId="{171DFB19-7546-4441-A2FE-F17E428CDF0C}" dt="2023-07-07T21:16:50.547" v="426" actId="26606"/>
          <ac:spMkLst>
            <pc:docMk/>
            <pc:sldMk cId="2014232719" sldId="258"/>
            <ac:spMk id="1055" creationId="{F8E7CE3D-756A-41A4-9B20-2A2FC3A1E40A}"/>
          </ac:spMkLst>
        </pc:spChg>
        <pc:spChg chg="add del">
          <ac:chgData name="Yunus E." userId="0c377b41ea0fda7e" providerId="LiveId" clId="{171DFB19-7546-4441-A2FE-F17E428CDF0C}" dt="2023-07-07T21:16:52.289" v="428" actId="26606"/>
          <ac:spMkLst>
            <pc:docMk/>
            <pc:sldMk cId="2014232719" sldId="258"/>
            <ac:spMk id="1058" creationId="{5669F72C-E3FB-4C48-AEBD-AF7AC0D749C7}"/>
          </ac:spMkLst>
        </pc:spChg>
        <pc:spChg chg="add del">
          <ac:chgData name="Yunus E." userId="0c377b41ea0fda7e" providerId="LiveId" clId="{171DFB19-7546-4441-A2FE-F17E428CDF0C}" dt="2023-07-07T21:16:52.289" v="428" actId="26606"/>
          <ac:spMkLst>
            <pc:docMk/>
            <pc:sldMk cId="2014232719" sldId="258"/>
            <ac:spMk id="1059" creationId="{5CA22715-D05D-465E-A9CB-5AD7BC6C9C8A}"/>
          </ac:spMkLst>
        </pc:spChg>
        <pc:spChg chg="add del">
          <ac:chgData name="Yunus E." userId="0c377b41ea0fda7e" providerId="LiveId" clId="{171DFB19-7546-4441-A2FE-F17E428CDF0C}" dt="2023-07-07T21:16:57.247" v="430" actId="26606"/>
          <ac:spMkLst>
            <pc:docMk/>
            <pc:sldMk cId="2014232719" sldId="258"/>
            <ac:spMk id="1061" creationId="{5EE2BC33-F8B8-4768-AE46-E7CF6E3D7C9D}"/>
          </ac:spMkLst>
        </pc:spChg>
        <pc:spChg chg="add del">
          <ac:chgData name="Yunus E." userId="0c377b41ea0fda7e" providerId="LiveId" clId="{171DFB19-7546-4441-A2FE-F17E428CDF0C}" dt="2023-07-07T21:16:57.247" v="430" actId="26606"/>
          <ac:spMkLst>
            <pc:docMk/>
            <pc:sldMk cId="2014232719" sldId="258"/>
            <ac:spMk id="1062" creationId="{905EB5AC-4150-4206-9DBE-37DD0EBFBC79}"/>
          </ac:spMkLst>
        </pc:spChg>
        <pc:spChg chg="add del">
          <ac:chgData name="Yunus E." userId="0c377b41ea0fda7e" providerId="LiveId" clId="{171DFB19-7546-4441-A2FE-F17E428CDF0C}" dt="2023-07-07T21:16:58.550" v="432" actId="26606"/>
          <ac:spMkLst>
            <pc:docMk/>
            <pc:sldMk cId="2014232719" sldId="258"/>
            <ac:spMk id="1064" creationId="{35709097-1D5E-461B-A75A-2CB4E0B19297}"/>
          </ac:spMkLst>
        </pc:spChg>
        <pc:spChg chg="add del">
          <ac:chgData name="Yunus E." userId="0c377b41ea0fda7e" providerId="LiveId" clId="{171DFB19-7546-4441-A2FE-F17E428CDF0C}" dt="2023-07-07T21:16:58.550" v="432" actId="26606"/>
          <ac:spMkLst>
            <pc:docMk/>
            <pc:sldMk cId="2014232719" sldId="258"/>
            <ac:spMk id="1065" creationId="{F8E7CE3D-756A-41A4-9B20-2A2FC3A1E40A}"/>
          </ac:spMkLst>
        </pc:spChg>
        <pc:spChg chg="add del">
          <ac:chgData name="Yunus E." userId="0c377b41ea0fda7e" providerId="LiveId" clId="{171DFB19-7546-4441-A2FE-F17E428CDF0C}" dt="2023-07-09T14:25:37.919" v="1179" actId="26606"/>
          <ac:spMkLst>
            <pc:docMk/>
            <pc:sldMk cId="2014232719" sldId="258"/>
            <ac:spMk id="1068" creationId="{5EE2BC33-F8B8-4768-AE46-E7CF6E3D7C9D}"/>
          </ac:spMkLst>
        </pc:spChg>
        <pc:spChg chg="add del">
          <ac:chgData name="Yunus E." userId="0c377b41ea0fda7e" providerId="LiveId" clId="{171DFB19-7546-4441-A2FE-F17E428CDF0C}" dt="2023-07-09T14:25:37.919" v="1179" actId="26606"/>
          <ac:spMkLst>
            <pc:docMk/>
            <pc:sldMk cId="2014232719" sldId="258"/>
            <ac:spMk id="1069" creationId="{905EB5AC-4150-4206-9DBE-37DD0EBFBC79}"/>
          </ac:spMkLst>
        </pc:spChg>
        <pc:spChg chg="add">
          <ac:chgData name="Yunus E." userId="0c377b41ea0fda7e" providerId="LiveId" clId="{171DFB19-7546-4441-A2FE-F17E428CDF0C}" dt="2023-07-09T14:25:37.919" v="1179" actId="26606"/>
          <ac:spMkLst>
            <pc:docMk/>
            <pc:sldMk cId="2014232719" sldId="258"/>
            <ac:spMk id="1074" creationId="{1265911B-1E2F-489E-97EF-A15A9299E703}"/>
          </ac:spMkLst>
        </pc:spChg>
        <pc:spChg chg="add">
          <ac:chgData name="Yunus E." userId="0c377b41ea0fda7e" providerId="LiveId" clId="{171DFB19-7546-4441-A2FE-F17E428CDF0C}" dt="2023-07-09T14:25:37.919" v="1179" actId="26606"/>
          <ac:spMkLst>
            <pc:docMk/>
            <pc:sldMk cId="2014232719" sldId="258"/>
            <ac:spMk id="1076" creationId="{2119D4F1-CE65-4D74-A168-F27C15F1B00C}"/>
          </ac:spMkLst>
        </pc:spChg>
        <pc:grpChg chg="add del mod">
          <ac:chgData name="Yunus E." userId="0c377b41ea0fda7e" providerId="LiveId" clId="{171DFB19-7546-4441-A2FE-F17E428CDF0C}" dt="2023-07-09T20:13:21.677" v="1545" actId="27803"/>
          <ac:grpSpMkLst>
            <pc:docMk/>
            <pc:sldMk cId="2014232719" sldId="258"/>
            <ac:grpSpMk id="9" creationId="{58927E54-8359-2CEF-22BF-2AA987AE475C}"/>
          </ac:grpSpMkLst>
        </pc:grpChg>
        <pc:grpChg chg="add del mod">
          <ac:chgData name="Yunus E." userId="0c377b41ea0fda7e" providerId="LiveId" clId="{171DFB19-7546-4441-A2FE-F17E428CDF0C}" dt="2023-07-09T20:13:54.983" v="1559" actId="27803"/>
          <ac:grpSpMkLst>
            <pc:docMk/>
            <pc:sldMk cId="2014232719" sldId="258"/>
            <ac:grpSpMk id="12" creationId="{F386CE36-4D76-065E-3325-88E290CEFBCC}"/>
          </ac:grpSpMkLst>
        </pc:grpChg>
        <pc:grpChg chg="del mod">
          <ac:chgData name="Yunus E." userId="0c377b41ea0fda7e" providerId="LiveId" clId="{171DFB19-7546-4441-A2FE-F17E428CDF0C}" dt="2023-07-09T20:15:40.991" v="1584" actId="478"/>
          <ac:grpSpMkLst>
            <pc:docMk/>
            <pc:sldMk cId="2014232719" sldId="258"/>
            <ac:grpSpMk id="19" creationId="{D0C10FE7-ECCE-849F-0719-9FD1CDC89326}"/>
          </ac:grpSpMkLst>
        </pc:grpChg>
        <pc:graphicFrameChg chg="add mod">
          <ac:chgData name="Yunus E." userId="0c377b41ea0fda7e" providerId="LiveId" clId="{171DFB19-7546-4441-A2FE-F17E428CDF0C}" dt="2023-07-13T16:33:56.892" v="4583" actId="1076"/>
          <ac:graphicFrameMkLst>
            <pc:docMk/>
            <pc:sldMk cId="2014232719" sldId="258"/>
            <ac:graphicFrameMk id="4" creationId="{0B99BDDB-8663-F540-106A-F02A1F50837E}"/>
          </ac:graphicFrameMkLst>
        </pc:graphicFrameChg>
        <pc:graphicFrameChg chg="add del mod">
          <ac:chgData name="Yunus E." userId="0c377b41ea0fda7e" providerId="LiveId" clId="{171DFB19-7546-4441-A2FE-F17E428CDF0C}" dt="2023-07-13T16:34:11.585" v="4585"/>
          <ac:graphicFrameMkLst>
            <pc:docMk/>
            <pc:sldMk cId="2014232719" sldId="258"/>
            <ac:graphicFrameMk id="5" creationId="{19E310AA-0084-93B4-E8D9-F9ADD1D41B82}"/>
          </ac:graphicFrameMkLst>
        </pc:graphicFrameChg>
        <pc:graphicFrameChg chg="add del">
          <ac:chgData name="Yunus E." userId="0c377b41ea0fda7e" providerId="LiveId" clId="{171DFB19-7546-4441-A2FE-F17E428CDF0C}" dt="2023-07-07T21:11:40.757" v="212" actId="26606"/>
          <ac:graphicFrameMkLst>
            <pc:docMk/>
            <pc:sldMk cId="2014232719" sldId="258"/>
            <ac:graphicFrameMk id="5" creationId="{CDE2DD78-5DCD-36A5-3860-6D0E7C0673A3}"/>
          </ac:graphicFrameMkLst>
        </pc:graphicFrameChg>
        <pc:graphicFrameChg chg="add del">
          <ac:chgData name="Yunus E." userId="0c377b41ea0fda7e" providerId="LiveId" clId="{171DFB19-7546-4441-A2FE-F17E428CDF0C}" dt="2023-07-07T21:13:38.963" v="373" actId="26606"/>
          <ac:graphicFrameMkLst>
            <pc:docMk/>
            <pc:sldMk cId="2014232719" sldId="258"/>
            <ac:graphicFrameMk id="7" creationId="{92D608D0-5D1E-FC22-F63F-9901CEC9DCF8}"/>
          </ac:graphicFrameMkLst>
        </pc:graphicFrameChg>
        <pc:graphicFrameChg chg="add del">
          <ac:chgData name="Yunus E." userId="0c377b41ea0fda7e" providerId="LiveId" clId="{171DFB19-7546-4441-A2FE-F17E428CDF0C}" dt="2023-07-07T21:13:40.853" v="375" actId="26606"/>
          <ac:graphicFrameMkLst>
            <pc:docMk/>
            <pc:sldMk cId="2014232719" sldId="258"/>
            <ac:graphicFrameMk id="11" creationId="{493EB632-7398-56EB-9300-5A601906162C}"/>
          </ac:graphicFrameMkLst>
        </pc:graphicFrameChg>
        <pc:graphicFrameChg chg="add del">
          <ac:chgData name="Yunus E." userId="0c377b41ea0fda7e" providerId="LiveId" clId="{171DFB19-7546-4441-A2FE-F17E428CDF0C}" dt="2023-07-07T21:13:43.506" v="379" actId="26606"/>
          <ac:graphicFrameMkLst>
            <pc:docMk/>
            <pc:sldMk cId="2014232719" sldId="258"/>
            <ac:graphicFrameMk id="20" creationId="{493EB632-7398-56EB-9300-5A601906162C}"/>
          </ac:graphicFrameMkLst>
        </pc:graphicFrameChg>
        <pc:graphicFrameChg chg="add del">
          <ac:chgData name="Yunus E." userId="0c377b41ea0fda7e" providerId="LiveId" clId="{171DFB19-7546-4441-A2FE-F17E428CDF0C}" dt="2023-07-07T21:13:49.976" v="383" actId="26606"/>
          <ac:graphicFrameMkLst>
            <pc:docMk/>
            <pc:sldMk cId="2014232719" sldId="258"/>
            <ac:graphicFrameMk id="27" creationId="{55DC0C6F-8A5C-08EC-395A-A4EF6536EB27}"/>
          </ac:graphicFrameMkLst>
        </pc:graphicFrameChg>
        <pc:graphicFrameChg chg="add del">
          <ac:chgData name="Yunus E." userId="0c377b41ea0fda7e" providerId="LiveId" clId="{171DFB19-7546-4441-A2FE-F17E428CDF0C}" dt="2023-07-07T21:13:53.100" v="385" actId="26606"/>
          <ac:graphicFrameMkLst>
            <pc:docMk/>
            <pc:sldMk cId="2014232719" sldId="258"/>
            <ac:graphicFrameMk id="30" creationId="{92D608D0-5D1E-FC22-F63F-9901CEC9DCF8}"/>
          </ac:graphicFrameMkLst>
        </pc:graphicFrameChg>
        <pc:picChg chg="add del mod">
          <ac:chgData name="Yunus E." userId="0c377b41ea0fda7e" providerId="LiveId" clId="{171DFB19-7546-4441-A2FE-F17E428CDF0C}" dt="2023-07-09T13:03:26.055" v="548" actId="478"/>
          <ac:picMkLst>
            <pc:docMk/>
            <pc:sldMk cId="2014232719" sldId="258"/>
            <ac:picMk id="5" creationId="{5959CBE1-2E63-4309-FC21-E85A526387A5}"/>
          </ac:picMkLst>
        </pc:picChg>
        <pc:picChg chg="add mod ord">
          <ac:chgData name="Yunus E." userId="0c377b41ea0fda7e" providerId="LiveId" clId="{171DFB19-7546-4441-A2FE-F17E428CDF0C}" dt="2023-07-13T16:44:18.066" v="4718" actId="167"/>
          <ac:picMkLst>
            <pc:docMk/>
            <pc:sldMk cId="2014232719" sldId="258"/>
            <ac:picMk id="7" creationId="{E6E18EE0-0759-C4DA-0436-3007EF59B5B7}"/>
          </ac:picMkLst>
        </pc:picChg>
        <pc:picChg chg="add del mod">
          <ac:chgData name="Yunus E." userId="0c377b41ea0fda7e" providerId="LiveId" clId="{171DFB19-7546-4441-A2FE-F17E428CDF0C}" dt="2023-07-09T20:13:56.117" v="1562"/>
          <ac:picMkLst>
            <pc:docMk/>
            <pc:sldMk cId="2014232719" sldId="258"/>
            <ac:picMk id="8" creationId="{21125355-F2F2-1D78-6E99-DD55AA16507F}"/>
          </ac:picMkLst>
        </pc:pic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2014232719" sldId="258"/>
            <ac:picMk id="8" creationId="{87077EEA-7C69-D6E1-B49C-BEED2B6547D4}"/>
          </ac:picMkLst>
        </pc:picChg>
        <pc:picChg chg="add del">
          <ac:chgData name="Yunus E." userId="0c377b41ea0fda7e" providerId="LiveId" clId="{171DFB19-7546-4441-A2FE-F17E428CDF0C}" dt="2023-07-07T21:13:41.533" v="377" actId="26606"/>
          <ac:picMkLst>
            <pc:docMk/>
            <pc:sldMk cId="2014232719" sldId="258"/>
            <ac:picMk id="16" creationId="{E361A003-1A5C-8858-59F4-CD9B37CC5E6A}"/>
          </ac:picMkLst>
        </pc:picChg>
        <pc:picChg chg="add del mod">
          <ac:chgData name="Yunus E." userId="0c377b41ea0fda7e" providerId="LiveId" clId="{171DFB19-7546-4441-A2FE-F17E428CDF0C}" dt="2023-07-09T20:15:30.224" v="1580" actId="27803"/>
          <ac:picMkLst>
            <pc:docMk/>
            <pc:sldMk cId="2014232719" sldId="258"/>
            <ac:picMk id="18" creationId="{1BCA241E-3945-FDE8-4B40-7FC56E33EC3C}"/>
          </ac:picMkLst>
        </pc:picChg>
        <pc:picChg chg="add mod">
          <ac:chgData name="Yunus E." userId="0c377b41ea0fda7e" providerId="LiveId" clId="{171DFB19-7546-4441-A2FE-F17E428CDF0C}" dt="2023-07-09T20:28:30.551" v="1765" actId="1036"/>
          <ac:picMkLst>
            <pc:docMk/>
            <pc:sldMk cId="2014232719" sldId="258"/>
            <ac:picMk id="23" creationId="{ABA04CAA-A4F0-5445-0C9F-844038156A49}"/>
          </ac:picMkLst>
        </pc:picChg>
        <pc:picChg chg="add del">
          <ac:chgData name="Yunus E." userId="0c377b41ea0fda7e" providerId="LiveId" clId="{171DFB19-7546-4441-A2FE-F17E428CDF0C}" dt="2023-07-07T21:13:46.527" v="381" actId="26606"/>
          <ac:picMkLst>
            <pc:docMk/>
            <pc:sldMk cId="2014232719" sldId="258"/>
            <ac:picMk id="24" creationId="{9DF9C088-3B11-234F-D121-83C94DB4D214}"/>
          </ac:picMkLst>
        </pc:picChg>
        <pc:picChg chg="add del mod">
          <ac:chgData name="Yunus E." userId="0c377b41ea0fda7e" providerId="LiveId" clId="{171DFB19-7546-4441-A2FE-F17E428CDF0C}" dt="2023-07-09T20:21:26.510" v="1650"/>
          <ac:picMkLst>
            <pc:docMk/>
            <pc:sldMk cId="2014232719" sldId="258"/>
            <ac:picMk id="26" creationId="{4295E956-08CE-4317-3435-029AFAC189F1}"/>
          </ac:picMkLst>
        </pc:picChg>
        <pc:picChg chg="add del mod">
          <ac:chgData name="Yunus E." userId="0c377b41ea0fda7e" providerId="LiveId" clId="{171DFB19-7546-4441-A2FE-F17E428CDF0C}" dt="2023-07-09T20:22:45.422" v="1653" actId="478"/>
          <ac:picMkLst>
            <pc:docMk/>
            <pc:sldMk cId="2014232719" sldId="258"/>
            <ac:picMk id="28" creationId="{3FA4EEFD-DF40-377F-3AF5-B86CEE06E963}"/>
          </ac:picMkLst>
        </pc:picChg>
        <pc:picChg chg="add mod">
          <ac:chgData name="Yunus E." userId="0c377b41ea0fda7e" providerId="LiveId" clId="{171DFB19-7546-4441-A2FE-F17E428CDF0C}" dt="2023-07-09T20:28:23.323" v="1762" actId="1037"/>
          <ac:picMkLst>
            <pc:docMk/>
            <pc:sldMk cId="2014232719" sldId="258"/>
            <ac:picMk id="30" creationId="{90CC7FCF-FC89-EE8D-0A1D-487EDFC6CDB2}"/>
          </ac:picMkLst>
        </pc:picChg>
        <pc:picChg chg="add del">
          <ac:chgData name="Yunus E." userId="0c377b41ea0fda7e" providerId="LiveId" clId="{171DFB19-7546-4441-A2FE-F17E428CDF0C}" dt="2023-07-07T21:14:46.278" v="389" actId="478"/>
          <ac:picMkLst>
            <pc:docMk/>
            <pc:sldMk cId="2014232719" sldId="258"/>
            <ac:picMk id="1026" creationId="{F9301EBC-020A-6776-BFEB-C3A1519E435E}"/>
          </ac:picMkLst>
        </pc:picChg>
        <pc:picChg chg="add mod ord">
          <ac:chgData name="Yunus E." userId="0c377b41ea0fda7e" providerId="LiveId" clId="{171DFB19-7546-4441-A2FE-F17E428CDF0C}" dt="2023-07-09T20:13:53.628" v="1555" actId="1076"/>
          <ac:picMkLst>
            <pc:docMk/>
            <pc:sldMk cId="2014232719" sldId="258"/>
            <ac:picMk id="1028" creationId="{E9148E31-832F-41A3-1996-7E2D3B6DD3DF}"/>
          </ac:picMkLst>
        </pc:picChg>
        <pc:picChg chg="add del mod ord">
          <ac:chgData name="Yunus E." userId="0c377b41ea0fda7e" providerId="LiveId" clId="{171DFB19-7546-4441-A2FE-F17E428CDF0C}" dt="2023-07-07T21:16:23.258" v="414" actId="21"/>
          <ac:picMkLst>
            <pc:docMk/>
            <pc:sldMk cId="2014232719" sldId="258"/>
            <ac:picMk id="1030" creationId="{F6A7A6AE-94C4-790B-0AD8-45C40FFA80BF}"/>
          </ac:picMkLst>
        </pc:picChg>
        <pc:picChg chg="add del mod">
          <ac:chgData name="Yunus E." userId="0c377b41ea0fda7e" providerId="LiveId" clId="{171DFB19-7546-4441-A2FE-F17E428CDF0C}" dt="2023-07-07T21:16:23.258" v="414" actId="21"/>
          <ac:picMkLst>
            <pc:docMk/>
            <pc:sldMk cId="2014232719" sldId="258"/>
            <ac:picMk id="1032" creationId="{9A7D7E59-BB34-023D-7366-2F6F57E637F9}"/>
          </ac:picMkLst>
        </pc:picChg>
        <pc:cxnChg chg="add del">
          <ac:chgData name="Yunus E." userId="0c377b41ea0fda7e" providerId="LiveId" clId="{171DFB19-7546-4441-A2FE-F17E428CDF0C}" dt="2023-07-07T21:13:41.533" v="377" actId="26606"/>
          <ac:cxnSpMkLst>
            <pc:docMk/>
            <pc:sldMk cId="2014232719" sldId="258"/>
            <ac:cxnSpMk id="13" creationId="{837CF948-9F12-4674-98E3-7A7FE57A1987}"/>
          </ac:cxnSpMkLst>
        </pc:cxnChg>
        <pc:cxnChg chg="add del">
          <ac:chgData name="Yunus E." userId="0c377b41ea0fda7e" providerId="LiveId" clId="{171DFB19-7546-4441-A2FE-F17E428CDF0C}" dt="2023-07-07T21:16:43.492" v="420" actId="26606"/>
          <ac:cxnSpMkLst>
            <pc:docMk/>
            <pc:sldMk cId="2014232719" sldId="258"/>
            <ac:cxnSpMk id="1043" creationId="{837CF948-9F12-4674-98E3-7A7FE57A1987}"/>
          </ac:cxnSpMkLst>
        </pc:cxnChg>
        <pc:cxnChg chg="add del">
          <ac:chgData name="Yunus E." userId="0c377b41ea0fda7e" providerId="LiveId" clId="{171DFB19-7546-4441-A2FE-F17E428CDF0C}" dt="2023-07-07T21:16:49.747" v="424" actId="26606"/>
          <ac:cxnSpMkLst>
            <pc:docMk/>
            <pc:sldMk cId="2014232719" sldId="258"/>
            <ac:cxnSpMk id="1052" creationId="{837CF948-9F12-4674-98E3-7A7FE57A1987}"/>
          </ac:cxnSpMkLst>
        </pc:cxnChg>
        <pc:cxnChg chg="add del">
          <ac:chgData name="Yunus E." userId="0c377b41ea0fda7e" providerId="LiveId" clId="{171DFB19-7546-4441-A2FE-F17E428CDF0C}" dt="2023-07-07T21:16:50.547" v="426" actId="26606"/>
          <ac:cxnSpMkLst>
            <pc:docMk/>
            <pc:sldMk cId="2014232719" sldId="258"/>
            <ac:cxnSpMk id="1056" creationId="{C178F814-342A-4489-94FD-6CE1D0DC59B7}"/>
          </ac:cxnSpMkLst>
        </pc:cxnChg>
        <pc:cxnChg chg="add del">
          <ac:chgData name="Yunus E." userId="0c377b41ea0fda7e" providerId="LiveId" clId="{171DFB19-7546-4441-A2FE-F17E428CDF0C}" dt="2023-07-07T21:16:58.550" v="432" actId="26606"/>
          <ac:cxnSpMkLst>
            <pc:docMk/>
            <pc:sldMk cId="2014232719" sldId="258"/>
            <ac:cxnSpMk id="1066" creationId="{837CF948-9F12-4674-98E3-7A7FE57A1987}"/>
          </ac:cxnSpMkLst>
        </pc:cxnChg>
      </pc:sldChg>
      <pc:sldChg chg="addSp delSp modSp new mod modTransition setBg modShow chgLayout">
        <pc:chgData name="Yunus E." userId="0c377b41ea0fda7e" providerId="LiveId" clId="{171DFB19-7546-4441-A2FE-F17E428CDF0C}" dt="2023-07-13T22:12:53.817" v="4779"/>
        <pc:sldMkLst>
          <pc:docMk/>
          <pc:sldMk cId="3587914984" sldId="259"/>
        </pc:sldMkLst>
        <pc:spChg chg="mod ord">
          <ac:chgData name="Yunus E." userId="0c377b41ea0fda7e" providerId="LiveId" clId="{171DFB19-7546-4441-A2FE-F17E428CDF0C}" dt="2023-07-11T17:48:59.170" v="3827" actId="14100"/>
          <ac:spMkLst>
            <pc:docMk/>
            <pc:sldMk cId="3587914984" sldId="259"/>
            <ac:spMk id="2" creationId="{2D7A91AF-9A90-CC0D-F494-ABF816C31C18}"/>
          </ac:spMkLst>
        </pc:spChg>
        <pc:spChg chg="del mod">
          <ac:chgData name="Yunus E." userId="0c377b41ea0fda7e" providerId="LiveId" clId="{171DFB19-7546-4441-A2FE-F17E428CDF0C}" dt="2023-07-09T14:36:45.790" v="1352" actId="478"/>
          <ac:spMkLst>
            <pc:docMk/>
            <pc:sldMk cId="3587914984" sldId="259"/>
            <ac:spMk id="3" creationId="{9CF01418-2E1C-0448-D297-A2AED2BB58D1}"/>
          </ac:spMkLst>
        </pc:spChg>
        <pc:spChg chg="add del mod">
          <ac:chgData name="Yunus E." userId="0c377b41ea0fda7e" providerId="LiveId" clId="{171DFB19-7546-4441-A2FE-F17E428CDF0C}" dt="2023-07-09T14:34:47.149" v="1329" actId="22"/>
          <ac:spMkLst>
            <pc:docMk/>
            <pc:sldMk cId="3587914984" sldId="259"/>
            <ac:spMk id="7" creationId="{D8BF9C55-A876-2824-E25C-20AAC7727BFA}"/>
          </ac:spMkLst>
        </pc:spChg>
        <pc:spChg chg="add del mod">
          <ac:chgData name="Yunus E." userId="0c377b41ea0fda7e" providerId="LiveId" clId="{171DFB19-7546-4441-A2FE-F17E428CDF0C}" dt="2023-07-09T14:35:30.603" v="1337"/>
          <ac:spMkLst>
            <pc:docMk/>
            <pc:sldMk cId="3587914984" sldId="259"/>
            <ac:spMk id="8" creationId="{A724F6D1-A94C-F768-1350-0071A5875607}"/>
          </ac:spMkLst>
        </pc:spChg>
        <pc:spChg chg="add del mod">
          <ac:chgData name="Yunus E." userId="0c377b41ea0fda7e" providerId="LiveId" clId="{171DFB19-7546-4441-A2FE-F17E428CDF0C}" dt="2023-07-09T14:36:47.102" v="1353" actId="478"/>
          <ac:spMkLst>
            <pc:docMk/>
            <pc:sldMk cId="3587914984" sldId="259"/>
            <ac:spMk id="9" creationId="{511B71FA-F803-CB05-A426-DBC7E22E7CA4}"/>
          </ac:spMkLst>
        </pc:spChg>
        <pc:spChg chg="add del">
          <ac:chgData name="Yunus E." userId="0c377b41ea0fda7e" providerId="LiveId" clId="{171DFB19-7546-4441-A2FE-F17E428CDF0C}" dt="2023-07-09T14:36:19.621" v="1346" actId="22"/>
          <ac:spMkLst>
            <pc:docMk/>
            <pc:sldMk cId="3587914984" sldId="259"/>
            <ac:spMk id="11" creationId="{46CD327B-E891-D57D-6ACC-4D97E851745A}"/>
          </ac:spMkLst>
        </pc:spChg>
        <pc:spChg chg="add del mod">
          <ac:chgData name="Yunus E." userId="0c377b41ea0fda7e" providerId="LiveId" clId="{171DFB19-7546-4441-A2FE-F17E428CDF0C}" dt="2023-07-09T14:36:39.341" v="1350"/>
          <ac:spMkLst>
            <pc:docMk/>
            <pc:sldMk cId="3587914984" sldId="259"/>
            <ac:spMk id="12" creationId="{0FBE29DD-D8E3-BE3C-F320-13883166B032}"/>
          </ac:spMkLst>
        </pc:spChg>
        <pc:spChg chg="add del mod">
          <ac:chgData name="Yunus E." userId="0c377b41ea0fda7e" providerId="LiveId" clId="{171DFB19-7546-4441-A2FE-F17E428CDF0C}" dt="2023-07-09T14:36:47.999" v="1354" actId="478"/>
          <ac:spMkLst>
            <pc:docMk/>
            <pc:sldMk cId="3587914984" sldId="259"/>
            <ac:spMk id="14" creationId="{E9236746-D6FB-9EF7-7758-8DFFE5617ACD}"/>
          </ac:spMkLst>
        </pc:spChg>
        <pc:spChg chg="add del mod ord">
          <ac:chgData name="Yunus E." userId="0c377b41ea0fda7e" providerId="LiveId" clId="{171DFB19-7546-4441-A2FE-F17E428CDF0C}" dt="2023-07-11T17:50:22.803" v="3846" actId="123"/>
          <ac:spMkLst>
            <pc:docMk/>
            <pc:sldMk cId="3587914984" sldId="259"/>
            <ac:spMk id="15" creationId="{CE0A7E5C-FE80-FC57-38F9-EDE6FF3BBA54}"/>
          </ac:spMkLst>
        </pc:spChg>
        <pc:spChg chg="add mod">
          <ac:chgData name="Yunus E." userId="0c377b41ea0fda7e" providerId="LiveId" clId="{171DFB19-7546-4441-A2FE-F17E428CDF0C}" dt="2023-07-11T17:50:28.110" v="3847" actId="123"/>
          <ac:spMkLst>
            <pc:docMk/>
            <pc:sldMk cId="3587914984" sldId="259"/>
            <ac:spMk id="17" creationId="{BBB1692D-0B3E-75CA-62E7-F70158B1CF71}"/>
          </ac:spMkLst>
        </pc:spChg>
        <pc:spChg chg="add del">
          <ac:chgData name="Yunus E." userId="0c377b41ea0fda7e" providerId="LiveId" clId="{171DFB19-7546-4441-A2FE-F17E428CDF0C}" dt="2023-07-11T17:46:43.059" v="3801" actId="22"/>
          <ac:spMkLst>
            <pc:docMk/>
            <pc:sldMk cId="3587914984" sldId="259"/>
            <ac:spMk id="20" creationId="{0BF2613D-52F0-E33E-7D3C-914F81FEFC62}"/>
          </ac:spMkLst>
        </pc:spChg>
        <pc:spChg chg="add del">
          <ac:chgData name="Yunus E." userId="0c377b41ea0fda7e" providerId="LiveId" clId="{171DFB19-7546-4441-A2FE-F17E428CDF0C}" dt="2023-07-11T17:45:58.387" v="3781" actId="26606"/>
          <ac:spMkLst>
            <pc:docMk/>
            <pc:sldMk cId="3587914984" sldId="259"/>
            <ac:spMk id="21" creationId="{1C8B38D4-9D92-4608-A16B-260E8CC21335}"/>
          </ac:spMkLst>
        </pc:spChg>
        <pc:spChg chg="add del">
          <ac:chgData name="Yunus E." userId="0c377b41ea0fda7e" providerId="LiveId" clId="{171DFB19-7546-4441-A2FE-F17E428CDF0C}" dt="2023-07-11T17:45:50.598" v="3773" actId="26606"/>
          <ac:spMkLst>
            <pc:docMk/>
            <pc:sldMk cId="3587914984" sldId="259"/>
            <ac:spMk id="22" creationId="{1C8B38D4-9D92-4608-A16B-260E8CC21335}"/>
          </ac:spMkLst>
        </pc:spChg>
        <pc:spChg chg="add del">
          <ac:chgData name="Yunus E." userId="0c377b41ea0fda7e" providerId="LiveId" clId="{171DFB19-7546-4441-A2FE-F17E428CDF0C}" dt="2023-07-11T17:45:58.387" v="3781" actId="26606"/>
          <ac:spMkLst>
            <pc:docMk/>
            <pc:sldMk cId="3587914984" sldId="259"/>
            <ac:spMk id="23" creationId="{01A94AE6-0978-4A09-B78E-D60AC484231B}"/>
          </ac:spMkLst>
        </pc:spChg>
        <pc:spChg chg="add del">
          <ac:chgData name="Yunus E." userId="0c377b41ea0fda7e" providerId="LiveId" clId="{171DFB19-7546-4441-A2FE-F17E428CDF0C}" dt="2023-07-11T17:45:53.745" v="3776" actId="26606"/>
          <ac:spMkLst>
            <pc:docMk/>
            <pc:sldMk cId="3587914984" sldId="259"/>
            <ac:spMk id="24" creationId="{1C8B38D4-9D92-4608-A16B-260E8CC21335}"/>
          </ac:spMkLst>
        </pc:spChg>
        <pc:spChg chg="add del mod">
          <ac:chgData name="Yunus E." userId="0c377b41ea0fda7e" providerId="LiveId" clId="{171DFB19-7546-4441-A2FE-F17E428CDF0C}" dt="2023-07-11T17:45:58.387" v="3781" actId="26606"/>
          <ac:spMkLst>
            <pc:docMk/>
            <pc:sldMk cId="3587914984" sldId="259"/>
            <ac:spMk id="25" creationId="{CE0A7E5C-FE80-FC57-38F9-EDE6FF3BBA54}"/>
          </ac:spMkLst>
        </pc:spChg>
        <pc:spChg chg="add del">
          <ac:chgData name="Yunus E." userId="0c377b41ea0fda7e" providerId="LiveId" clId="{171DFB19-7546-4441-A2FE-F17E428CDF0C}" dt="2023-07-11T17:46:00.242" v="3784" actId="26606"/>
          <ac:spMkLst>
            <pc:docMk/>
            <pc:sldMk cId="3587914984" sldId="259"/>
            <ac:spMk id="27" creationId="{1C8B38D4-9D92-4608-A16B-260E8CC21335}"/>
          </ac:spMkLst>
        </pc:spChg>
        <pc:spChg chg="add del mod">
          <ac:chgData name="Yunus E." userId="0c377b41ea0fda7e" providerId="LiveId" clId="{171DFB19-7546-4441-A2FE-F17E428CDF0C}" dt="2023-07-11T17:46:00.242" v="3784" actId="26606"/>
          <ac:spMkLst>
            <pc:docMk/>
            <pc:sldMk cId="3587914984" sldId="259"/>
            <ac:spMk id="28" creationId="{CE0A7E5C-FE80-FC57-38F9-EDE6FF3BBA54}"/>
          </ac:spMkLst>
        </pc:spChg>
        <pc:spChg chg="add del mod">
          <ac:chgData name="Yunus E." userId="0c377b41ea0fda7e" providerId="LiveId" clId="{171DFB19-7546-4441-A2FE-F17E428CDF0C}" dt="2023-07-11T17:46:48.372" v="3805" actId="22"/>
          <ac:spMkLst>
            <pc:docMk/>
            <pc:sldMk cId="3587914984" sldId="259"/>
            <ac:spMk id="29" creationId="{37BA8179-E65C-C948-4CDD-D97132C244A7}"/>
          </ac:spMkLst>
        </pc:spChg>
        <pc:graphicFrameChg chg="add del">
          <ac:chgData name="Yunus E." userId="0c377b41ea0fda7e" providerId="LiveId" clId="{171DFB19-7546-4441-A2FE-F17E428CDF0C}" dt="2023-07-11T17:45:57.031" v="3778" actId="26606"/>
          <ac:graphicFrameMkLst>
            <pc:docMk/>
            <pc:sldMk cId="3587914984" sldId="259"/>
            <ac:graphicFrameMk id="19" creationId="{1535DB7A-E1A6-E755-B51E-59A45EF713AC}"/>
          </ac:graphicFrameMkLst>
        </pc:graphicFrameChg>
        <pc:picChg chg="add del mod">
          <ac:chgData name="Yunus E." userId="0c377b41ea0fda7e" providerId="LiveId" clId="{171DFB19-7546-4441-A2FE-F17E428CDF0C}" dt="2023-07-09T14:26:35.733" v="1185" actId="478"/>
          <ac:picMkLst>
            <pc:docMk/>
            <pc:sldMk cId="3587914984" sldId="259"/>
            <ac:picMk id="4" creationId="{84A721F9-7C7A-6670-206D-088D15958857}"/>
          </ac:picMkLst>
        </pc:picChg>
        <pc:picChg chg="add del mod">
          <ac:chgData name="Yunus E." userId="0c377b41ea0fda7e" providerId="LiveId" clId="{171DFB19-7546-4441-A2FE-F17E428CDF0C}" dt="2023-07-09T14:26:35.440" v="1184" actId="478"/>
          <ac:picMkLst>
            <pc:docMk/>
            <pc:sldMk cId="3587914984" sldId="259"/>
            <ac:picMk id="5" creationId="{788EF66F-D646-6280-1F0C-CC28984A8176}"/>
          </ac:picMkLst>
        </pc:picChg>
      </pc:sldChg>
      <pc:sldChg chg="addSp delSp modSp new mod modTransition setBg modAnim">
        <pc:chgData name="Yunus E." userId="0c377b41ea0fda7e" providerId="LiveId" clId="{171DFB19-7546-4441-A2FE-F17E428CDF0C}" dt="2023-07-13T22:12:53.817" v="4779"/>
        <pc:sldMkLst>
          <pc:docMk/>
          <pc:sldMk cId="1227845494" sldId="260"/>
        </pc:sldMkLst>
        <pc:spChg chg="mod ord">
          <ac:chgData name="Yunus E." userId="0c377b41ea0fda7e" providerId="LiveId" clId="{171DFB19-7546-4441-A2FE-F17E428CDF0C}" dt="2023-07-08T23:04:14.522" v="503" actId="26606"/>
          <ac:spMkLst>
            <pc:docMk/>
            <pc:sldMk cId="1227845494" sldId="260"/>
            <ac:spMk id="2" creationId="{CB7DD944-08CD-1162-2E00-160C24C858C6}"/>
          </ac:spMkLst>
        </pc:spChg>
        <pc:spChg chg="del">
          <ac:chgData name="Yunus E." userId="0c377b41ea0fda7e" providerId="LiveId" clId="{171DFB19-7546-4441-A2FE-F17E428CDF0C}" dt="2023-07-08T23:04:14.522" v="503" actId="26606"/>
          <ac:spMkLst>
            <pc:docMk/>
            <pc:sldMk cId="1227845494" sldId="260"/>
            <ac:spMk id="3" creationId="{FD2A3B5F-3D86-1043-F91C-18C0C2EC99EB}"/>
          </ac:spMkLst>
        </pc:spChg>
        <pc:spChg chg="add">
          <ac:chgData name="Yunus E." userId="0c377b41ea0fda7e" providerId="LiveId" clId="{171DFB19-7546-4441-A2FE-F17E428CDF0C}" dt="2023-07-08T23:04:14.522" v="503" actId="26606"/>
          <ac:spMkLst>
            <pc:docMk/>
            <pc:sldMk cId="1227845494" sldId="260"/>
            <ac:spMk id="11" creationId="{B1C3281D-A46F-4842-9340-4CBC29E1B260}"/>
          </ac:spMkLst>
        </pc:spChg>
        <pc:graphicFrameChg chg="add mod">
          <ac:chgData name="Yunus E." userId="0c377b41ea0fda7e" providerId="LiveId" clId="{171DFB19-7546-4441-A2FE-F17E428CDF0C}" dt="2023-07-13T16:35:46.153" v="4590" actId="207"/>
          <ac:graphicFrameMkLst>
            <pc:docMk/>
            <pc:sldMk cId="1227845494" sldId="260"/>
            <ac:graphicFrameMk id="3" creationId="{7613F35D-64D0-1531-CD55-7C80758F6719}"/>
          </ac:graphicFrameMkLst>
        </pc:graphicFrameChg>
        <pc:picChg chg="add mod">
          <ac:chgData name="Yunus E." userId="0c377b41ea0fda7e" providerId="LiveId" clId="{171DFB19-7546-4441-A2FE-F17E428CDF0C}" dt="2023-07-09T13:54:25.995" v="942" actId="1035"/>
          <ac:picMkLst>
            <pc:docMk/>
            <pc:sldMk cId="1227845494" sldId="260"/>
            <ac:picMk id="4" creationId="{DF522862-1992-1462-8C88-F3C9D3FF7E89}"/>
          </ac:picMkLst>
        </pc:pic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1227845494" sldId="260"/>
            <ac:picMk id="6" creationId="{29EF836F-52AF-7DE4-694E-96134E12E5E6}"/>
          </ac:picMkLst>
        </pc:picChg>
        <pc:cxnChg chg="add">
          <ac:chgData name="Yunus E." userId="0c377b41ea0fda7e" providerId="LiveId" clId="{171DFB19-7546-4441-A2FE-F17E428CDF0C}" dt="2023-07-08T23:04:14.522" v="503" actId="26606"/>
          <ac:cxnSpMkLst>
            <pc:docMk/>
            <pc:sldMk cId="1227845494" sldId="260"/>
            <ac:cxnSpMk id="9" creationId="{AEED5540-64E5-4258-ABA4-753F07B71B38}"/>
          </ac:cxnSpMkLst>
        </pc:cxnChg>
        <pc:cxnChg chg="add">
          <ac:chgData name="Yunus E." userId="0c377b41ea0fda7e" providerId="LiveId" clId="{171DFB19-7546-4441-A2FE-F17E428CDF0C}" dt="2023-07-08T23:04:14.522" v="503" actId="26606"/>
          <ac:cxnSpMkLst>
            <pc:docMk/>
            <pc:sldMk cId="1227845494" sldId="260"/>
            <ac:cxnSpMk id="13" creationId="{313FECB8-44EE-4A45-9F7B-66ECF1C3C888}"/>
          </ac:cxnSpMkLst>
        </pc:cxnChg>
      </pc:sldChg>
      <pc:sldChg chg="addSp delSp modSp add mod ord modTransition addAnim modAnim">
        <pc:chgData name="Yunus E." userId="0c377b41ea0fda7e" providerId="LiveId" clId="{171DFB19-7546-4441-A2FE-F17E428CDF0C}" dt="2023-07-13T22:12:53.817" v="4779"/>
        <pc:sldMkLst>
          <pc:docMk/>
          <pc:sldMk cId="980647386" sldId="261"/>
        </pc:sldMkLst>
        <pc:spChg chg="mod">
          <ac:chgData name="Yunus E." userId="0c377b41ea0fda7e" providerId="LiveId" clId="{171DFB19-7546-4441-A2FE-F17E428CDF0C}" dt="2023-07-08T22:52:54.388" v="470" actId="26606"/>
          <ac:spMkLst>
            <pc:docMk/>
            <pc:sldMk cId="980647386" sldId="261"/>
            <ac:spMk id="2" creationId="{8C09DAEC-F4E4-7E3C-3D83-28A4FC460FC0}"/>
          </ac:spMkLst>
        </pc:spChg>
        <pc:spChg chg="del">
          <ac:chgData name="Yunus E." userId="0c377b41ea0fda7e" providerId="LiveId" clId="{171DFB19-7546-4441-A2FE-F17E428CDF0C}" dt="2023-07-08T22:52:37.337" v="465" actId="478"/>
          <ac:spMkLst>
            <pc:docMk/>
            <pc:sldMk cId="980647386" sldId="261"/>
            <ac:spMk id="3" creationId="{BA478E0D-A4AA-8350-D7C8-F51E363010EA}"/>
          </ac:spMkLst>
        </pc:spChg>
        <pc:spChg chg="add del mod">
          <ac:chgData name="Yunus E." userId="0c377b41ea0fda7e" providerId="LiveId" clId="{171DFB19-7546-4441-A2FE-F17E428CDF0C}" dt="2023-07-08T22:52:51.038" v="469" actId="478"/>
          <ac:spMkLst>
            <pc:docMk/>
            <pc:sldMk cId="980647386" sldId="261"/>
            <ac:spMk id="5" creationId="{6220D071-2232-49A6-1C32-449577E38453}"/>
          </ac:spMkLst>
        </pc:spChg>
        <pc:spChg chg="add del mod">
          <ac:chgData name="Yunus E." userId="0c377b41ea0fda7e" providerId="LiveId" clId="{171DFB19-7546-4441-A2FE-F17E428CDF0C}" dt="2023-07-13T16:33:06.752" v="4580" actId="478"/>
          <ac:spMkLst>
            <pc:docMk/>
            <pc:sldMk cId="980647386" sldId="261"/>
            <ac:spMk id="6" creationId="{8E698A64-56FA-EBA8-1585-70F645912C34}"/>
          </ac:spMkLst>
        </pc:spChg>
        <pc:spChg chg="del">
          <ac:chgData name="Yunus E." userId="0c377b41ea0fda7e" providerId="LiveId" clId="{171DFB19-7546-4441-A2FE-F17E428CDF0C}" dt="2023-07-08T22:52:54.388" v="470" actId="26606"/>
          <ac:spMkLst>
            <pc:docMk/>
            <pc:sldMk cId="980647386" sldId="261"/>
            <ac:spMk id="1068" creationId="{5EE2BC33-F8B8-4768-AE46-E7CF6E3D7C9D}"/>
          </ac:spMkLst>
        </pc:spChg>
        <pc:spChg chg="del">
          <ac:chgData name="Yunus E." userId="0c377b41ea0fda7e" providerId="LiveId" clId="{171DFB19-7546-4441-A2FE-F17E428CDF0C}" dt="2023-07-08T22:52:54.388" v="470" actId="26606"/>
          <ac:spMkLst>
            <pc:docMk/>
            <pc:sldMk cId="980647386" sldId="261"/>
            <ac:spMk id="1069" creationId="{905EB5AC-4150-4206-9DBE-37DD0EBFBC79}"/>
          </ac:spMkLst>
        </pc:spChg>
        <pc:spChg chg="add">
          <ac:chgData name="Yunus E." userId="0c377b41ea0fda7e" providerId="LiveId" clId="{171DFB19-7546-4441-A2FE-F17E428CDF0C}" dt="2023-07-08T22:52:54.388" v="470" actId="26606"/>
          <ac:spMkLst>
            <pc:docMk/>
            <pc:sldMk cId="980647386" sldId="261"/>
            <ac:spMk id="1076" creationId="{B1C3281D-A46F-4842-9340-4CBC29E1B260}"/>
          </ac:spMkLst>
        </pc:spChg>
        <pc:graphicFrameChg chg="add del mod">
          <ac:chgData name="Yunus E." userId="0c377b41ea0fda7e" providerId="LiveId" clId="{171DFB19-7546-4441-A2FE-F17E428CDF0C}" dt="2023-07-13T16:32:58.304" v="4574" actId="478"/>
          <ac:graphicFrameMkLst>
            <pc:docMk/>
            <pc:sldMk cId="980647386" sldId="261"/>
            <ac:graphicFrameMk id="3" creationId="{F4C5E140-075F-93FA-02A9-7A64CC5BBD3A}"/>
          </ac:graphicFrameMkLst>
        </pc:graphicFrameChg>
        <pc:graphicFrameChg chg="add del mod">
          <ac:chgData name="Yunus E." userId="0c377b41ea0fda7e" providerId="LiveId" clId="{171DFB19-7546-4441-A2FE-F17E428CDF0C}" dt="2023-07-13T16:34:17.470" v="4587" actId="478"/>
          <ac:graphicFrameMkLst>
            <pc:docMk/>
            <pc:sldMk cId="980647386" sldId="261"/>
            <ac:graphicFrameMk id="4" creationId="{A33089E1-F3EE-5BD8-41DC-412183A29179}"/>
          </ac:graphicFrameMkLst>
        </pc:graphicFrameChg>
        <pc:graphicFrameChg chg="add mod">
          <ac:chgData name="Yunus E." userId="0c377b41ea0fda7e" providerId="LiveId" clId="{171DFB19-7546-4441-A2FE-F17E428CDF0C}" dt="2023-07-13T16:34:18.925" v="4588"/>
          <ac:graphicFrameMkLst>
            <pc:docMk/>
            <pc:sldMk cId="980647386" sldId="261"/>
            <ac:graphicFrameMk id="7" creationId="{06A07A89-A5BD-1D19-E1DC-FEE5BF37DA0D}"/>
          </ac:graphicFrameMkLst>
        </pc:graphicFrame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980647386" sldId="261"/>
            <ac:picMk id="5" creationId="{22677DFE-DB7D-E0E2-E90D-E8DBB09DFB5E}"/>
          </ac:picMkLst>
        </pc:picChg>
        <pc:picChg chg="add del">
          <ac:chgData name="Yunus E." userId="0c377b41ea0fda7e" providerId="LiveId" clId="{171DFB19-7546-4441-A2FE-F17E428CDF0C}" dt="2023-07-13T16:33:04.066" v="4578" actId="478"/>
          <ac:picMkLst>
            <pc:docMk/>
            <pc:sldMk cId="980647386" sldId="261"/>
            <ac:picMk id="1028" creationId="{E9148E31-832F-41A3-1996-7E2D3B6DD3DF}"/>
          </ac:picMkLst>
        </pc:picChg>
        <pc:cxnChg chg="add">
          <ac:chgData name="Yunus E." userId="0c377b41ea0fda7e" providerId="LiveId" clId="{171DFB19-7546-4441-A2FE-F17E428CDF0C}" dt="2023-07-08T22:52:54.388" v="470" actId="26606"/>
          <ac:cxnSpMkLst>
            <pc:docMk/>
            <pc:sldMk cId="980647386" sldId="261"/>
            <ac:cxnSpMk id="1074" creationId="{AEED5540-64E5-4258-ABA4-753F07B71B38}"/>
          </ac:cxnSpMkLst>
        </pc:cxnChg>
        <pc:cxnChg chg="add">
          <ac:chgData name="Yunus E." userId="0c377b41ea0fda7e" providerId="LiveId" clId="{171DFB19-7546-4441-A2FE-F17E428CDF0C}" dt="2023-07-08T22:52:54.388" v="470" actId="26606"/>
          <ac:cxnSpMkLst>
            <pc:docMk/>
            <pc:sldMk cId="980647386" sldId="261"/>
            <ac:cxnSpMk id="1078" creationId="{313FECB8-44EE-4A45-9F7B-66ECF1C3C888}"/>
          </ac:cxnSpMkLst>
        </pc:cxnChg>
      </pc:sldChg>
      <pc:sldChg chg="addSp delSp modSp add del mod modTransition">
        <pc:chgData name="Yunus E." userId="0c377b41ea0fda7e" providerId="LiveId" clId="{171DFB19-7546-4441-A2FE-F17E428CDF0C}" dt="2023-07-09T20:26:38.450" v="1718" actId="47"/>
        <pc:sldMkLst>
          <pc:docMk/>
          <pc:sldMk cId="1524533232" sldId="262"/>
        </pc:sldMkLst>
        <pc:spChg chg="mod">
          <ac:chgData name="Yunus E." userId="0c377b41ea0fda7e" providerId="LiveId" clId="{171DFB19-7546-4441-A2FE-F17E428CDF0C}" dt="2023-07-09T14:25:29.386" v="1178" actId="26606"/>
          <ac:spMkLst>
            <pc:docMk/>
            <pc:sldMk cId="1524533232" sldId="262"/>
            <ac:spMk id="2" creationId="{CB7DD944-08CD-1162-2E00-160C24C858C6}"/>
          </ac:spMkLst>
        </pc:spChg>
        <pc:spChg chg="add mod">
          <ac:chgData name="Yunus E." userId="0c377b41ea0fda7e" providerId="LiveId" clId="{171DFB19-7546-4441-A2FE-F17E428CDF0C}" dt="2023-07-09T20:24:32.926" v="1663" actId="1036"/>
          <ac:spMkLst>
            <pc:docMk/>
            <pc:sldMk cId="1524533232" sldId="262"/>
            <ac:spMk id="3" creationId="{3052FD75-B0A3-00C4-6605-79C7683F686B}"/>
          </ac:spMkLst>
        </pc:spChg>
        <pc:spChg chg="add del mod">
          <ac:chgData name="Yunus E." userId="0c377b41ea0fda7e" providerId="LiveId" clId="{171DFB19-7546-4441-A2FE-F17E428CDF0C}" dt="2023-07-09T20:25:45.096" v="1703" actId="478"/>
          <ac:spMkLst>
            <pc:docMk/>
            <pc:sldMk cId="1524533232" sldId="262"/>
            <ac:spMk id="5" creationId="{AE3732F6-BF58-70BF-5FA9-BF60BFBEA361}"/>
          </ac:spMkLst>
        </pc:spChg>
        <pc:spChg chg="del">
          <ac:chgData name="Yunus E." userId="0c377b41ea0fda7e" providerId="LiveId" clId="{171DFB19-7546-4441-A2FE-F17E428CDF0C}" dt="2023-07-09T13:03:37.410" v="549" actId="26606"/>
          <ac:spMkLst>
            <pc:docMk/>
            <pc:sldMk cId="1524533232" sldId="262"/>
            <ac:spMk id="11" creationId="{B1C3281D-A46F-4842-9340-4CBC29E1B260}"/>
          </ac:spMkLst>
        </pc:spChg>
        <pc:spChg chg="add mod">
          <ac:chgData name="Yunus E." userId="0c377b41ea0fda7e" providerId="LiveId" clId="{171DFB19-7546-4441-A2FE-F17E428CDF0C}" dt="2023-07-09T20:25:13.785" v="1699" actId="20577"/>
          <ac:spMkLst>
            <pc:docMk/>
            <pc:sldMk cId="1524533232" sldId="262"/>
            <ac:spMk id="17" creationId="{6FFCAD19-1E57-B2B6-E54F-ED29C66E9093}"/>
          </ac:spMkLst>
        </pc:spChg>
        <pc:spChg chg="add del">
          <ac:chgData name="Yunus E." userId="0c377b41ea0fda7e" providerId="LiveId" clId="{171DFB19-7546-4441-A2FE-F17E428CDF0C}" dt="2023-07-09T14:25:29.386" v="1178" actId="26606"/>
          <ac:spMkLst>
            <pc:docMk/>
            <pc:sldMk cId="1524533232" sldId="262"/>
            <ac:spMk id="20" creationId="{5EE2BC33-F8B8-4768-AE46-E7CF6E3D7C9D}"/>
          </ac:spMkLst>
        </pc:spChg>
        <pc:spChg chg="add del">
          <ac:chgData name="Yunus E." userId="0c377b41ea0fda7e" providerId="LiveId" clId="{171DFB19-7546-4441-A2FE-F17E428CDF0C}" dt="2023-07-09T14:25:29.386" v="1178" actId="26606"/>
          <ac:spMkLst>
            <pc:docMk/>
            <pc:sldMk cId="1524533232" sldId="262"/>
            <ac:spMk id="22" creationId="{905EB5AC-4150-4206-9DBE-37DD0EBFBC79}"/>
          </ac:spMkLst>
        </pc:spChg>
        <pc:spChg chg="add">
          <ac:chgData name="Yunus E." userId="0c377b41ea0fda7e" providerId="LiveId" clId="{171DFB19-7546-4441-A2FE-F17E428CDF0C}" dt="2023-07-09T14:25:29.386" v="1178" actId="26606"/>
          <ac:spMkLst>
            <pc:docMk/>
            <pc:sldMk cId="1524533232" sldId="262"/>
            <ac:spMk id="27" creationId="{1265911B-1E2F-489E-97EF-A15A9299E703}"/>
          </ac:spMkLst>
        </pc:spChg>
        <pc:spChg chg="add">
          <ac:chgData name="Yunus E." userId="0c377b41ea0fda7e" providerId="LiveId" clId="{171DFB19-7546-4441-A2FE-F17E428CDF0C}" dt="2023-07-09T14:25:29.386" v="1178" actId="26606"/>
          <ac:spMkLst>
            <pc:docMk/>
            <pc:sldMk cId="1524533232" sldId="262"/>
            <ac:spMk id="29" creationId="{2119D4F1-CE65-4D74-A168-F27C15F1B00C}"/>
          </ac:spMkLst>
        </pc:spChg>
        <pc:picChg chg="mod">
          <ac:chgData name="Yunus E." userId="0c377b41ea0fda7e" providerId="LiveId" clId="{171DFB19-7546-4441-A2FE-F17E428CDF0C}" dt="2023-07-09T14:25:29.386" v="1178" actId="26606"/>
          <ac:picMkLst>
            <pc:docMk/>
            <pc:sldMk cId="1524533232" sldId="262"/>
            <ac:picMk id="4" creationId="{DF522862-1992-1462-8C88-F3C9D3FF7E89}"/>
          </ac:picMkLst>
        </pc:picChg>
        <pc:cxnChg chg="del">
          <ac:chgData name="Yunus E." userId="0c377b41ea0fda7e" providerId="LiveId" clId="{171DFB19-7546-4441-A2FE-F17E428CDF0C}" dt="2023-07-09T13:03:37.410" v="549" actId="26606"/>
          <ac:cxnSpMkLst>
            <pc:docMk/>
            <pc:sldMk cId="1524533232" sldId="262"/>
            <ac:cxnSpMk id="9" creationId="{AEED5540-64E5-4258-ABA4-753F07B71B38}"/>
          </ac:cxnSpMkLst>
        </pc:cxnChg>
        <pc:cxnChg chg="del">
          <ac:chgData name="Yunus E." userId="0c377b41ea0fda7e" providerId="LiveId" clId="{171DFB19-7546-4441-A2FE-F17E428CDF0C}" dt="2023-07-09T13:03:37.410" v="549" actId="26606"/>
          <ac:cxnSpMkLst>
            <pc:docMk/>
            <pc:sldMk cId="1524533232" sldId="262"/>
            <ac:cxnSpMk id="13" creationId="{313FECB8-44EE-4A45-9F7B-66ECF1C3C888}"/>
          </ac:cxnSpMkLst>
        </pc:cxnChg>
      </pc:sldChg>
      <pc:sldChg chg="addSp delSp modSp new del mod ord modTransition setBg modShow">
        <pc:chgData name="Yunus E." userId="0c377b41ea0fda7e" providerId="LiveId" clId="{171DFB19-7546-4441-A2FE-F17E428CDF0C}" dt="2023-07-11T13:08:51.702" v="3549" actId="2696"/>
        <pc:sldMkLst>
          <pc:docMk/>
          <pc:sldMk cId="1069222975" sldId="263"/>
        </pc:sldMkLst>
        <pc:spChg chg="add del">
          <ac:chgData name="Yunus E." userId="0c377b41ea0fda7e" providerId="LiveId" clId="{171DFB19-7546-4441-A2FE-F17E428CDF0C}" dt="2023-07-09T11:11:58.415" v="530" actId="478"/>
          <ac:spMkLst>
            <pc:docMk/>
            <pc:sldMk cId="1069222975" sldId="263"/>
            <ac:spMk id="2" creationId="{BE882745-E4A0-47EF-31B2-0602008CA90C}"/>
          </ac:spMkLst>
        </pc:spChg>
        <pc:spChg chg="del">
          <ac:chgData name="Yunus E." userId="0c377b41ea0fda7e" providerId="LiveId" clId="{171DFB19-7546-4441-A2FE-F17E428CDF0C}" dt="2023-07-09T11:11:40.389" v="523"/>
          <ac:spMkLst>
            <pc:docMk/>
            <pc:sldMk cId="1069222975" sldId="263"/>
            <ac:spMk id="3" creationId="{AD74C862-96B3-F6C4-0973-E0807FF34A24}"/>
          </ac:spMkLst>
        </pc:spChg>
        <pc:spChg chg="add del">
          <ac:chgData name="Yunus E." userId="0c377b41ea0fda7e" providerId="LiveId" clId="{171DFB19-7546-4441-A2FE-F17E428CDF0C}" dt="2023-07-09T11:11:55.711" v="528" actId="26606"/>
          <ac:spMkLst>
            <pc:docMk/>
            <pc:sldMk cId="1069222975" sldId="263"/>
            <ac:spMk id="1033" creationId="{71B088FF-3FBC-4E49-9F96-ACC586DBFBD5}"/>
          </ac:spMkLst>
        </pc:spChg>
        <pc:spChg chg="add del">
          <ac:chgData name="Yunus E." userId="0c377b41ea0fda7e" providerId="LiveId" clId="{171DFB19-7546-4441-A2FE-F17E428CDF0C}" dt="2023-07-09T11:11:55.711" v="528" actId="26606"/>
          <ac:spMkLst>
            <pc:docMk/>
            <pc:sldMk cId="1069222975" sldId="263"/>
            <ac:spMk id="1035" creationId="{264DCA07-5992-4B87-B944-642B4A38FB1A}"/>
          </ac:spMkLst>
        </pc:spChg>
        <pc:spChg chg="add del">
          <ac:chgData name="Yunus E." userId="0c377b41ea0fda7e" providerId="LiveId" clId="{171DFB19-7546-4441-A2FE-F17E428CDF0C}" dt="2023-07-09T11:11:55.711" v="528" actId="26606"/>
          <ac:spMkLst>
            <pc:docMk/>
            <pc:sldMk cId="1069222975" sldId="263"/>
            <ac:spMk id="1039" creationId="{7B11767C-FA34-4498-BB14-050A036FCCDA}"/>
          </ac:spMkLst>
        </pc:spChg>
        <pc:graphicFrameChg chg="add del mod">
          <ac:chgData name="Yunus E." userId="0c377b41ea0fda7e" providerId="LiveId" clId="{171DFB19-7546-4441-A2FE-F17E428CDF0C}" dt="2023-07-10T21:58:49.031" v="3161" actId="1957"/>
          <ac:graphicFrameMkLst>
            <pc:docMk/>
            <pc:sldMk cId="1069222975" sldId="263"/>
            <ac:graphicFrameMk id="8" creationId="{D8D36296-0AFA-7608-119E-DE70DE43A556}"/>
          </ac:graphicFrameMkLst>
        </pc:graphicFrameChg>
        <pc:picChg chg="add del mod">
          <ac:chgData name="Yunus E." userId="0c377b41ea0fda7e" providerId="LiveId" clId="{171DFB19-7546-4441-A2FE-F17E428CDF0C}" dt="2023-07-10T21:27:22.085" v="2695"/>
          <ac:picMkLst>
            <pc:docMk/>
            <pc:sldMk cId="1069222975" sldId="263"/>
            <ac:picMk id="4" creationId="{2102729F-8A23-B485-2AFD-B51AEA10E89E}"/>
          </ac:picMkLst>
        </pc:picChg>
        <pc:picChg chg="add del mod">
          <ac:chgData name="Yunus E." userId="0c377b41ea0fda7e" providerId="LiveId" clId="{171DFB19-7546-4441-A2FE-F17E428CDF0C}" dt="2023-07-10T21:28:18.539" v="2706"/>
          <ac:picMkLst>
            <pc:docMk/>
            <pc:sldMk cId="1069222975" sldId="263"/>
            <ac:picMk id="5" creationId="{5F15866D-589A-148F-10AD-174010A29C55}"/>
          </ac:picMkLst>
        </pc:picChg>
        <pc:picChg chg="add mod">
          <ac:chgData name="Yunus E." userId="0c377b41ea0fda7e" providerId="LiveId" clId="{171DFB19-7546-4441-A2FE-F17E428CDF0C}" dt="2023-07-10T21:58:49.436" v="3162" actId="1076"/>
          <ac:picMkLst>
            <pc:docMk/>
            <pc:sldMk cId="1069222975" sldId="263"/>
            <ac:picMk id="1026" creationId="{6ABBF6E8-E72C-73C4-D3B9-D5AEFD9DB43E}"/>
          </ac:picMkLst>
        </pc:picChg>
        <pc:cxnChg chg="add del">
          <ac:chgData name="Yunus E." userId="0c377b41ea0fda7e" providerId="LiveId" clId="{171DFB19-7546-4441-A2FE-F17E428CDF0C}" dt="2023-07-09T11:11:55.711" v="528" actId="26606"/>
          <ac:cxnSpMkLst>
            <pc:docMk/>
            <pc:sldMk cId="1069222975" sldId="263"/>
            <ac:cxnSpMk id="1031" creationId="{AEED5540-64E5-4258-ABA4-753F07B71B38}"/>
          </ac:cxnSpMkLst>
        </pc:cxnChg>
        <pc:cxnChg chg="add del">
          <ac:chgData name="Yunus E." userId="0c377b41ea0fda7e" providerId="LiveId" clId="{171DFB19-7546-4441-A2FE-F17E428CDF0C}" dt="2023-07-09T11:11:55.711" v="528" actId="26606"/>
          <ac:cxnSpMkLst>
            <pc:docMk/>
            <pc:sldMk cId="1069222975" sldId="263"/>
            <ac:cxnSpMk id="1037" creationId="{313FECB8-44EE-4A45-9F7B-66ECF1C3C888}"/>
          </ac:cxnSpMkLst>
        </pc:cxnChg>
      </pc:sldChg>
      <pc:sldChg chg="addSp delSp add del setBg delDesignElem">
        <pc:chgData name="Yunus E." userId="0c377b41ea0fda7e" providerId="LiveId" clId="{171DFB19-7546-4441-A2FE-F17E428CDF0C}" dt="2023-07-09T13:29:09.290" v="835"/>
        <pc:sldMkLst>
          <pc:docMk/>
          <pc:sldMk cId="576894031" sldId="264"/>
        </pc:sldMkLst>
        <pc:spChg chg="add del">
          <ac:chgData name="Yunus E." userId="0c377b41ea0fda7e" providerId="LiveId" clId="{171DFB19-7546-4441-A2FE-F17E428CDF0C}" dt="2023-07-09T13:29:09.290" v="835"/>
          <ac:spMkLst>
            <pc:docMk/>
            <pc:sldMk cId="576894031" sldId="264"/>
            <ac:spMk id="11" creationId="{B1C3281D-A46F-4842-9340-4CBC29E1B260}"/>
          </ac:spMkLst>
        </pc:spChg>
        <pc:cxnChg chg="add del">
          <ac:chgData name="Yunus E." userId="0c377b41ea0fda7e" providerId="LiveId" clId="{171DFB19-7546-4441-A2FE-F17E428CDF0C}" dt="2023-07-09T13:29:09.290" v="835"/>
          <ac:cxnSpMkLst>
            <pc:docMk/>
            <pc:sldMk cId="576894031" sldId="264"/>
            <ac:cxnSpMk id="9" creationId="{AEED5540-64E5-4258-ABA4-753F07B71B38}"/>
          </ac:cxnSpMkLst>
        </pc:cxnChg>
        <pc:cxnChg chg="add del">
          <ac:chgData name="Yunus E." userId="0c377b41ea0fda7e" providerId="LiveId" clId="{171DFB19-7546-4441-A2FE-F17E428CDF0C}" dt="2023-07-09T13:29:09.290" v="835"/>
          <ac:cxnSpMkLst>
            <pc:docMk/>
            <pc:sldMk cId="576894031" sldId="264"/>
            <ac:cxnSpMk id="13" creationId="{313FECB8-44EE-4A45-9F7B-66ECF1C3C888}"/>
          </ac:cxnSpMkLst>
        </pc:cxnChg>
      </pc:sldChg>
      <pc:sldChg chg="delSp add del setBg delDesignElem">
        <pc:chgData name="Yunus E." userId="0c377b41ea0fda7e" providerId="LiveId" clId="{171DFB19-7546-4441-A2FE-F17E428CDF0C}" dt="2023-07-09T13:29:03.392" v="832" actId="47"/>
        <pc:sldMkLst>
          <pc:docMk/>
          <pc:sldMk cId="2458179757" sldId="264"/>
        </pc:sldMkLst>
        <pc:spChg chg="del">
          <ac:chgData name="Yunus E." userId="0c377b41ea0fda7e" providerId="LiveId" clId="{171DFB19-7546-4441-A2FE-F17E428CDF0C}" dt="2023-07-09T13:28:58.523" v="831"/>
          <ac:spMkLst>
            <pc:docMk/>
            <pc:sldMk cId="2458179757" sldId="264"/>
            <ac:spMk id="11" creationId="{B1C3281D-A46F-4842-9340-4CBC29E1B260}"/>
          </ac:spMkLst>
        </pc:spChg>
        <pc:cxnChg chg="del">
          <ac:chgData name="Yunus E." userId="0c377b41ea0fda7e" providerId="LiveId" clId="{171DFB19-7546-4441-A2FE-F17E428CDF0C}" dt="2023-07-09T13:28:58.523" v="831"/>
          <ac:cxnSpMkLst>
            <pc:docMk/>
            <pc:sldMk cId="2458179757" sldId="264"/>
            <ac:cxnSpMk id="9" creationId="{AEED5540-64E5-4258-ABA4-753F07B71B38}"/>
          </ac:cxnSpMkLst>
        </pc:cxnChg>
        <pc:cxnChg chg="del">
          <ac:chgData name="Yunus E." userId="0c377b41ea0fda7e" providerId="LiveId" clId="{171DFB19-7546-4441-A2FE-F17E428CDF0C}" dt="2023-07-09T13:28:58.523" v="831"/>
          <ac:cxnSpMkLst>
            <pc:docMk/>
            <pc:sldMk cId="2458179757" sldId="264"/>
            <ac:cxnSpMk id="13" creationId="{313FECB8-44EE-4A45-9F7B-66ECF1C3C888}"/>
          </ac:cxnSpMkLst>
        </pc:cxnChg>
      </pc:sldChg>
      <pc:sldChg chg="addSp delSp modSp new mod modTransition setBg addAnim modAnim">
        <pc:chgData name="Yunus E." userId="0c377b41ea0fda7e" providerId="LiveId" clId="{171DFB19-7546-4441-A2FE-F17E428CDF0C}" dt="2023-07-13T22:12:53.817" v="4779"/>
        <pc:sldMkLst>
          <pc:docMk/>
          <pc:sldMk cId="3205799284" sldId="264"/>
        </pc:sldMkLst>
        <pc:spChg chg="mod ord">
          <ac:chgData name="Yunus E." userId="0c377b41ea0fda7e" providerId="LiveId" clId="{171DFB19-7546-4441-A2FE-F17E428CDF0C}" dt="2023-07-09T13:52:27.551" v="906" actId="20577"/>
          <ac:spMkLst>
            <pc:docMk/>
            <pc:sldMk cId="3205799284" sldId="264"/>
            <ac:spMk id="2" creationId="{42F9D892-9413-740B-5A76-CB7B7FC2BEB4}"/>
          </ac:spMkLst>
        </pc:spChg>
        <pc:spChg chg="add del">
          <ac:chgData name="Yunus E." userId="0c377b41ea0fda7e" providerId="LiveId" clId="{171DFB19-7546-4441-A2FE-F17E428CDF0C}" dt="2023-07-09T13:52:15.409" v="891" actId="26606"/>
          <ac:spMkLst>
            <pc:docMk/>
            <pc:sldMk cId="3205799284" sldId="264"/>
            <ac:spMk id="3" creationId="{52D92F1D-DFD8-F724-8231-AC160306A503}"/>
          </ac:spMkLst>
        </pc:spChg>
        <pc:spChg chg="add del">
          <ac:chgData name="Yunus E." userId="0c377b41ea0fda7e" providerId="LiveId" clId="{171DFB19-7546-4441-A2FE-F17E428CDF0C}" dt="2023-07-09T13:52:15.398" v="890" actId="26606"/>
          <ac:spMkLst>
            <pc:docMk/>
            <pc:sldMk cId="3205799284" sldId="264"/>
            <ac:spMk id="2057" creationId="{B1C3281D-A46F-4842-9340-4CBC29E1B260}"/>
          </ac:spMkLst>
        </pc:spChg>
        <pc:spChg chg="add del">
          <ac:chgData name="Yunus E." userId="0c377b41ea0fda7e" providerId="LiveId" clId="{171DFB19-7546-4441-A2FE-F17E428CDF0C}" dt="2023-07-09T13:52:21.397" v="893" actId="26606"/>
          <ac:spMkLst>
            <pc:docMk/>
            <pc:sldMk cId="3205799284" sldId="264"/>
            <ac:spMk id="2061" creationId="{35709097-1D5E-461B-A75A-2CB4E0B19297}"/>
          </ac:spMkLst>
        </pc:spChg>
        <pc:spChg chg="add del">
          <ac:chgData name="Yunus E." userId="0c377b41ea0fda7e" providerId="LiveId" clId="{171DFB19-7546-4441-A2FE-F17E428CDF0C}" dt="2023-07-09T13:52:21.397" v="893" actId="26606"/>
          <ac:spMkLst>
            <pc:docMk/>
            <pc:sldMk cId="3205799284" sldId="264"/>
            <ac:spMk id="2062" creationId="{F8E7CE3D-756A-41A4-9B20-2A2FC3A1E40A}"/>
          </ac:spMkLst>
        </pc:spChg>
        <pc:spChg chg="add del">
          <ac:chgData name="Yunus E." userId="0c377b41ea0fda7e" providerId="LiveId" clId="{171DFB19-7546-4441-A2FE-F17E428CDF0C}" dt="2023-07-09T13:52:18.186" v="892" actId="478"/>
          <ac:spMkLst>
            <pc:docMk/>
            <pc:sldMk cId="3205799284" sldId="264"/>
            <ac:spMk id="2064" creationId="{52D92F1D-DFD8-F724-8231-AC160306A503}"/>
          </ac:spMkLst>
        </pc:spChg>
        <pc:spChg chg="add">
          <ac:chgData name="Yunus E." userId="0c377b41ea0fda7e" providerId="LiveId" clId="{171DFB19-7546-4441-A2FE-F17E428CDF0C}" dt="2023-07-09T13:52:21.397" v="893" actId="26606"/>
          <ac:spMkLst>
            <pc:docMk/>
            <pc:sldMk cId="3205799284" sldId="264"/>
            <ac:spMk id="2070" creationId="{B1C3281D-A46F-4842-9340-4CBC29E1B260}"/>
          </ac:spMkLst>
        </pc:spChg>
        <pc:graphicFrameChg chg="add mod">
          <ac:chgData name="Yunus E." userId="0c377b41ea0fda7e" providerId="LiveId" clId="{171DFB19-7546-4441-A2FE-F17E428CDF0C}" dt="2023-07-13T16:36:54.766" v="4595" actId="207"/>
          <ac:graphicFrameMkLst>
            <pc:docMk/>
            <pc:sldMk cId="3205799284" sldId="264"/>
            <ac:graphicFrameMk id="3" creationId="{7BDB21CA-4E8F-5E24-B93C-E8332F8ACCAC}"/>
          </ac:graphicFrameMkLst>
        </pc:graphicFrame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3205799284" sldId="264"/>
            <ac:picMk id="5" creationId="{F864ADDE-EA25-D6F4-A392-68DC3E69A811}"/>
          </ac:picMkLst>
        </pc:picChg>
        <pc:picChg chg="add mod">
          <ac:chgData name="Yunus E." userId="0c377b41ea0fda7e" providerId="LiveId" clId="{171DFB19-7546-4441-A2FE-F17E428CDF0C}" dt="2023-07-09T13:52:21.397" v="893" actId="26606"/>
          <ac:picMkLst>
            <pc:docMk/>
            <pc:sldMk cId="3205799284" sldId="264"/>
            <ac:picMk id="2050" creationId="{34DE9097-564E-EA7C-B639-041E3EF3B989}"/>
          </ac:picMkLst>
        </pc:picChg>
        <pc:cxnChg chg="add del">
          <ac:chgData name="Yunus E." userId="0c377b41ea0fda7e" providerId="LiveId" clId="{171DFB19-7546-4441-A2FE-F17E428CDF0C}" dt="2023-07-09T13:52:15.398" v="890" actId="26606"/>
          <ac:cxnSpMkLst>
            <pc:docMk/>
            <pc:sldMk cId="3205799284" sldId="264"/>
            <ac:cxnSpMk id="2055" creationId="{AEED5540-64E5-4258-ABA4-753F07B71B38}"/>
          </ac:cxnSpMkLst>
        </pc:cxnChg>
        <pc:cxnChg chg="add del">
          <ac:chgData name="Yunus E." userId="0c377b41ea0fda7e" providerId="LiveId" clId="{171DFB19-7546-4441-A2FE-F17E428CDF0C}" dt="2023-07-09T13:52:15.398" v="890" actId="26606"/>
          <ac:cxnSpMkLst>
            <pc:docMk/>
            <pc:sldMk cId="3205799284" sldId="264"/>
            <ac:cxnSpMk id="2059" creationId="{D4EDB048-C82F-4E9B-BCE9-3D1DBE5D59CE}"/>
          </ac:cxnSpMkLst>
        </pc:cxnChg>
        <pc:cxnChg chg="add del">
          <ac:chgData name="Yunus E." userId="0c377b41ea0fda7e" providerId="LiveId" clId="{171DFB19-7546-4441-A2FE-F17E428CDF0C}" dt="2023-07-09T13:52:21.397" v="893" actId="26606"/>
          <ac:cxnSpMkLst>
            <pc:docMk/>
            <pc:sldMk cId="3205799284" sldId="264"/>
            <ac:cxnSpMk id="2063" creationId="{837CF948-9F12-4674-98E3-7A7FE57A1987}"/>
          </ac:cxnSpMkLst>
        </pc:cxnChg>
        <pc:cxnChg chg="add">
          <ac:chgData name="Yunus E." userId="0c377b41ea0fda7e" providerId="LiveId" clId="{171DFB19-7546-4441-A2FE-F17E428CDF0C}" dt="2023-07-09T13:52:21.397" v="893" actId="26606"/>
          <ac:cxnSpMkLst>
            <pc:docMk/>
            <pc:sldMk cId="3205799284" sldId="264"/>
            <ac:cxnSpMk id="2068" creationId="{AEED5540-64E5-4258-ABA4-753F07B71B38}"/>
          </ac:cxnSpMkLst>
        </pc:cxnChg>
        <pc:cxnChg chg="add">
          <ac:chgData name="Yunus E." userId="0c377b41ea0fda7e" providerId="LiveId" clId="{171DFB19-7546-4441-A2FE-F17E428CDF0C}" dt="2023-07-09T13:52:21.397" v="893" actId="26606"/>
          <ac:cxnSpMkLst>
            <pc:docMk/>
            <pc:sldMk cId="3205799284" sldId="264"/>
            <ac:cxnSpMk id="2072" creationId="{313FECB8-44EE-4A45-9F7B-66ECF1C3C888}"/>
          </ac:cxnSpMkLst>
        </pc:cxnChg>
      </pc:sldChg>
      <pc:sldChg chg="addSp delSp modSp add mod modTransition modAnim">
        <pc:chgData name="Yunus E." userId="0c377b41ea0fda7e" providerId="LiveId" clId="{171DFB19-7546-4441-A2FE-F17E428CDF0C}" dt="2023-07-13T22:12:53.817" v="4779"/>
        <pc:sldMkLst>
          <pc:docMk/>
          <pc:sldMk cId="3532639851" sldId="265"/>
        </pc:sldMkLst>
        <pc:spChg chg="mod">
          <ac:chgData name="Yunus E." userId="0c377b41ea0fda7e" providerId="LiveId" clId="{171DFB19-7546-4441-A2FE-F17E428CDF0C}" dt="2023-07-09T14:25:17.415" v="1177" actId="26606"/>
          <ac:spMkLst>
            <pc:docMk/>
            <pc:sldMk cId="3532639851" sldId="265"/>
            <ac:spMk id="2" creationId="{42F9D892-9413-740B-5A76-CB7B7FC2BEB4}"/>
          </ac:spMkLst>
        </pc:spChg>
        <pc:spChg chg="add del mod">
          <ac:chgData name="Yunus E." userId="0c377b41ea0fda7e" providerId="LiveId" clId="{171DFB19-7546-4441-A2FE-F17E428CDF0C}" dt="2023-07-09T20:48:54.936" v="1800" actId="478"/>
          <ac:spMkLst>
            <pc:docMk/>
            <pc:sldMk cId="3532639851" sldId="265"/>
            <ac:spMk id="7" creationId="{571D86BE-B01E-6CAA-F56F-6F6D16AFF5DD}"/>
          </ac:spMkLst>
        </pc:spChg>
        <pc:spChg chg="add del">
          <ac:chgData name="Yunus E." userId="0c377b41ea0fda7e" providerId="LiveId" clId="{171DFB19-7546-4441-A2FE-F17E428CDF0C}" dt="2023-07-09T14:13:47.330" v="1055"/>
          <ac:spMkLst>
            <pc:docMk/>
            <pc:sldMk cId="3532639851" sldId="265"/>
            <ac:spMk id="8" creationId="{9AB9864A-13EC-45ED-7A2A-BD2996DDC1EC}"/>
          </ac:spMkLst>
        </pc:spChg>
        <pc:spChg chg="add del mod">
          <ac:chgData name="Yunus E." userId="0c377b41ea0fda7e" providerId="LiveId" clId="{171DFB19-7546-4441-A2FE-F17E428CDF0C}" dt="2023-07-09T20:48:56.401" v="1801" actId="478"/>
          <ac:spMkLst>
            <pc:docMk/>
            <pc:sldMk cId="3532639851" sldId="265"/>
            <ac:spMk id="10" creationId="{B249BDFF-5612-59CB-E5BA-9573A24EFFE4}"/>
          </ac:spMkLst>
        </pc:spChg>
        <pc:spChg chg="add mod">
          <ac:chgData name="Yunus E." userId="0c377b41ea0fda7e" providerId="LiveId" clId="{171DFB19-7546-4441-A2FE-F17E428CDF0C}" dt="2023-07-10T17:53:30.228" v="2224" actId="1076"/>
          <ac:spMkLst>
            <pc:docMk/>
            <pc:sldMk cId="3532639851" sldId="265"/>
            <ac:spMk id="11" creationId="{F8C40607-3A23-85C0-50C3-2611E6171E2D}"/>
          </ac:spMkLst>
        </pc:spChg>
        <pc:spChg chg="add mod">
          <ac:chgData name="Yunus E." userId="0c377b41ea0fda7e" providerId="LiveId" clId="{171DFB19-7546-4441-A2FE-F17E428CDF0C}" dt="2023-07-09T20:50:14.354" v="1834" actId="1035"/>
          <ac:spMkLst>
            <pc:docMk/>
            <pc:sldMk cId="3532639851" sldId="265"/>
            <ac:spMk id="12" creationId="{0C4ACAE5-458B-2F71-CBA6-99D8C17283DE}"/>
          </ac:spMkLst>
        </pc:spChg>
        <pc:spChg chg="del">
          <ac:chgData name="Yunus E." userId="0c377b41ea0fda7e" providerId="LiveId" clId="{171DFB19-7546-4441-A2FE-F17E428CDF0C}" dt="2023-07-09T13:57:24.529" v="957" actId="26606"/>
          <ac:spMkLst>
            <pc:docMk/>
            <pc:sldMk cId="3532639851" sldId="265"/>
            <ac:spMk id="2070" creationId="{B1C3281D-A46F-4842-9340-4CBC29E1B260}"/>
          </ac:spMkLst>
        </pc:spChg>
        <pc:spChg chg="add del">
          <ac:chgData name="Yunus E." userId="0c377b41ea0fda7e" providerId="LiveId" clId="{171DFB19-7546-4441-A2FE-F17E428CDF0C}" dt="2023-07-09T14:25:17.415" v="1177" actId="26606"/>
          <ac:spMkLst>
            <pc:docMk/>
            <pc:sldMk cId="3532639851" sldId="265"/>
            <ac:spMk id="2077" creationId="{5EE2BC33-F8B8-4768-AE46-E7CF6E3D7C9D}"/>
          </ac:spMkLst>
        </pc:spChg>
        <pc:spChg chg="add del">
          <ac:chgData name="Yunus E." userId="0c377b41ea0fda7e" providerId="LiveId" clId="{171DFB19-7546-4441-A2FE-F17E428CDF0C}" dt="2023-07-09T14:25:17.415" v="1177" actId="26606"/>
          <ac:spMkLst>
            <pc:docMk/>
            <pc:sldMk cId="3532639851" sldId="265"/>
            <ac:spMk id="2079" creationId="{905EB5AC-4150-4206-9DBE-37DD0EBFBC79}"/>
          </ac:spMkLst>
        </pc:spChg>
        <pc:spChg chg="add">
          <ac:chgData name="Yunus E." userId="0c377b41ea0fda7e" providerId="LiveId" clId="{171DFB19-7546-4441-A2FE-F17E428CDF0C}" dt="2023-07-09T14:25:17.415" v="1177" actId="26606"/>
          <ac:spMkLst>
            <pc:docMk/>
            <pc:sldMk cId="3532639851" sldId="265"/>
            <ac:spMk id="2084" creationId="{1265911B-1E2F-489E-97EF-A15A9299E703}"/>
          </ac:spMkLst>
        </pc:spChg>
        <pc:spChg chg="add">
          <ac:chgData name="Yunus E." userId="0c377b41ea0fda7e" providerId="LiveId" clId="{171DFB19-7546-4441-A2FE-F17E428CDF0C}" dt="2023-07-09T14:25:17.415" v="1177" actId="26606"/>
          <ac:spMkLst>
            <pc:docMk/>
            <pc:sldMk cId="3532639851" sldId="265"/>
            <ac:spMk id="2086" creationId="{2119D4F1-CE65-4D74-A168-F27C15F1B00C}"/>
          </ac:spMkLst>
        </pc:spChg>
        <pc:graphicFrameChg chg="add del mod">
          <ac:chgData name="Yunus E." userId="0c377b41ea0fda7e" providerId="LiveId" clId="{171DFB19-7546-4441-A2FE-F17E428CDF0C}" dt="2023-07-13T19:49:07.152" v="4759" actId="478"/>
          <ac:graphicFrameMkLst>
            <pc:docMk/>
            <pc:sldMk cId="3532639851" sldId="265"/>
            <ac:graphicFrameMk id="3" creationId="{49F128E7-0646-BF47-2927-FED3FEA74AC4}"/>
          </ac:graphicFrameMkLst>
        </pc:graphicFrameChg>
        <pc:graphicFrameChg chg="add mod">
          <ac:chgData name="Yunus E." userId="0c377b41ea0fda7e" providerId="LiveId" clId="{171DFB19-7546-4441-A2FE-F17E428CDF0C}" dt="2023-07-13T19:49:07.896" v="4760"/>
          <ac:graphicFrameMkLst>
            <pc:docMk/>
            <pc:sldMk cId="3532639851" sldId="265"/>
            <ac:graphicFrameMk id="5" creationId="{856473B0-6209-934B-B7F7-08558A56AF8D}"/>
          </ac:graphicFrameMkLst>
        </pc:graphicFrameChg>
        <pc:picChg chg="add del mod">
          <ac:chgData name="Yunus E." userId="0c377b41ea0fda7e" providerId="LiveId" clId="{171DFB19-7546-4441-A2FE-F17E428CDF0C}" dt="2023-07-09T13:53:00.869" v="911"/>
          <ac:picMkLst>
            <pc:docMk/>
            <pc:sldMk cId="3532639851" sldId="265"/>
            <ac:picMk id="3" creationId="{357291E9-ED0F-B508-7F69-C01A36BF4A9B}"/>
          </ac:picMkLst>
        </pc:picChg>
        <pc:picChg chg="add mod">
          <ac:chgData name="Yunus E." userId="0c377b41ea0fda7e" providerId="LiveId" clId="{171DFB19-7546-4441-A2FE-F17E428CDF0C}" dt="2023-07-13T16:46:19.926" v="4729" actId="167"/>
          <ac:picMkLst>
            <pc:docMk/>
            <pc:sldMk cId="3532639851" sldId="265"/>
            <ac:picMk id="4" creationId="{A0D93C8E-19FF-293C-840F-D298F1FCCA2C}"/>
          </ac:picMkLst>
        </pc:picChg>
        <pc:picChg chg="add del mod">
          <ac:chgData name="Yunus E." userId="0c377b41ea0fda7e" providerId="LiveId" clId="{171DFB19-7546-4441-A2FE-F17E428CDF0C}" dt="2023-07-09T13:53:03.199" v="913"/>
          <ac:picMkLst>
            <pc:docMk/>
            <pc:sldMk cId="3532639851" sldId="265"/>
            <ac:picMk id="4" creationId="{C87E2E32-BB7E-D7D6-D97A-889567FB96A8}"/>
          </ac:picMkLst>
        </pc:picChg>
        <pc:picChg chg="add del mod ord">
          <ac:chgData name="Yunus E." userId="0c377b41ea0fda7e" providerId="LiveId" clId="{171DFB19-7546-4441-A2FE-F17E428CDF0C}" dt="2023-07-09T13:54:40.404" v="943" actId="478"/>
          <ac:picMkLst>
            <pc:docMk/>
            <pc:sldMk cId="3532639851" sldId="265"/>
            <ac:picMk id="5" creationId="{8286E3BE-5E4D-E25F-F829-23517BAB9B4E}"/>
          </ac:picMkLst>
        </pc:picChg>
        <pc:picChg chg="add mod">
          <ac:chgData name="Yunus E." userId="0c377b41ea0fda7e" providerId="LiveId" clId="{171DFB19-7546-4441-A2FE-F17E428CDF0C}" dt="2023-07-09T14:25:17.415" v="1177" actId="26606"/>
          <ac:picMkLst>
            <pc:docMk/>
            <pc:sldMk cId="3532639851" sldId="265"/>
            <ac:picMk id="6" creationId="{B7B195B5-03D1-58E0-3057-A14A559D28D2}"/>
          </ac:picMkLst>
        </pc:pic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3532639851" sldId="265"/>
            <ac:picMk id="7" creationId="{DDA0B182-424F-6474-EE55-5B498946EFC6}"/>
          </ac:picMkLst>
        </pc:picChg>
        <pc:picChg chg="add del mod">
          <ac:chgData name="Yunus E." userId="0c377b41ea0fda7e" providerId="LiveId" clId="{171DFB19-7546-4441-A2FE-F17E428CDF0C}" dt="2023-07-09T20:52:00.400" v="1850" actId="478"/>
          <ac:picMkLst>
            <pc:docMk/>
            <pc:sldMk cId="3532639851" sldId="265"/>
            <ac:picMk id="14" creationId="{A2BD31A1-A77E-5B05-C008-B6AF60AC8880}"/>
          </ac:picMkLst>
        </pc:picChg>
        <pc:picChg chg="add mod">
          <ac:chgData name="Yunus E." userId="0c377b41ea0fda7e" providerId="LiveId" clId="{171DFB19-7546-4441-A2FE-F17E428CDF0C}" dt="2023-07-10T17:53:44.869" v="2239" actId="1038"/>
          <ac:picMkLst>
            <pc:docMk/>
            <pc:sldMk cId="3532639851" sldId="265"/>
            <ac:picMk id="16" creationId="{AB4FC23D-7A25-C862-1957-8CB715BC2917}"/>
          </ac:picMkLst>
        </pc:picChg>
        <pc:picChg chg="add del mod">
          <ac:chgData name="Yunus E." userId="0c377b41ea0fda7e" providerId="LiveId" clId="{171DFB19-7546-4441-A2FE-F17E428CDF0C}" dt="2023-07-09T20:52:50.204" v="1862" actId="478"/>
          <ac:picMkLst>
            <pc:docMk/>
            <pc:sldMk cId="3532639851" sldId="265"/>
            <ac:picMk id="18" creationId="{B8E8DCDA-4435-F272-7E32-59C0790D4BE4}"/>
          </ac:picMkLst>
        </pc:picChg>
        <pc:picChg chg="add del mod">
          <ac:chgData name="Yunus E." userId="0c377b41ea0fda7e" providerId="LiveId" clId="{171DFB19-7546-4441-A2FE-F17E428CDF0C}" dt="2023-07-09T20:53:30.971" v="1871" actId="478"/>
          <ac:picMkLst>
            <pc:docMk/>
            <pc:sldMk cId="3532639851" sldId="265"/>
            <ac:picMk id="20" creationId="{0BF203F5-98D9-3E1D-87E7-52F09D7054EA}"/>
          </ac:picMkLst>
        </pc:picChg>
        <pc:picChg chg="add mod">
          <ac:chgData name="Yunus E." userId="0c377b41ea0fda7e" providerId="LiveId" clId="{171DFB19-7546-4441-A2FE-F17E428CDF0C}" dt="2023-07-10T17:53:37.062" v="2233" actId="1038"/>
          <ac:picMkLst>
            <pc:docMk/>
            <pc:sldMk cId="3532639851" sldId="265"/>
            <ac:picMk id="22" creationId="{C3C8BB39-9DE1-A49A-C225-AB8ADEC2BF32}"/>
          </ac:picMkLst>
        </pc:picChg>
        <pc:picChg chg="add del mod">
          <ac:chgData name="Yunus E." userId="0c377b41ea0fda7e" providerId="LiveId" clId="{171DFB19-7546-4441-A2FE-F17E428CDF0C}" dt="2023-07-09T20:54:22.436" v="1881" actId="478"/>
          <ac:picMkLst>
            <pc:docMk/>
            <pc:sldMk cId="3532639851" sldId="265"/>
            <ac:picMk id="24" creationId="{7CAEFD3E-EA3E-D3A4-A496-28C4F177DE50}"/>
          </ac:picMkLst>
        </pc:picChg>
        <pc:picChg chg="add mod">
          <ac:chgData name="Yunus E." userId="0c377b41ea0fda7e" providerId="LiveId" clId="{171DFB19-7546-4441-A2FE-F17E428CDF0C}" dt="2023-07-13T14:07:43.446" v="4519" actId="2085"/>
          <ac:picMkLst>
            <pc:docMk/>
            <pc:sldMk cId="3532639851" sldId="265"/>
            <ac:picMk id="26" creationId="{948BBDE9-9091-0B32-6A21-33DF32CE63A5}"/>
          </ac:picMkLst>
        </pc:picChg>
        <pc:picChg chg="del mod">
          <ac:chgData name="Yunus E." userId="0c377b41ea0fda7e" providerId="LiveId" clId="{171DFB19-7546-4441-A2FE-F17E428CDF0C}" dt="2023-07-09T13:53:08.180" v="917" actId="478"/>
          <ac:picMkLst>
            <pc:docMk/>
            <pc:sldMk cId="3532639851" sldId="265"/>
            <ac:picMk id="2050" creationId="{34DE9097-564E-EA7C-B639-041E3EF3B989}"/>
          </ac:picMkLst>
        </pc:picChg>
        <pc:cxnChg chg="del">
          <ac:chgData name="Yunus E." userId="0c377b41ea0fda7e" providerId="LiveId" clId="{171DFB19-7546-4441-A2FE-F17E428CDF0C}" dt="2023-07-09T13:57:24.529" v="957" actId="26606"/>
          <ac:cxnSpMkLst>
            <pc:docMk/>
            <pc:sldMk cId="3532639851" sldId="265"/>
            <ac:cxnSpMk id="2068" creationId="{AEED5540-64E5-4258-ABA4-753F07B71B38}"/>
          </ac:cxnSpMkLst>
        </pc:cxnChg>
        <pc:cxnChg chg="del">
          <ac:chgData name="Yunus E." userId="0c377b41ea0fda7e" providerId="LiveId" clId="{171DFB19-7546-4441-A2FE-F17E428CDF0C}" dt="2023-07-09T13:57:24.529" v="957" actId="26606"/>
          <ac:cxnSpMkLst>
            <pc:docMk/>
            <pc:sldMk cId="3532639851" sldId="265"/>
            <ac:cxnSpMk id="2072" creationId="{313FECB8-44EE-4A45-9F7B-66ECF1C3C888}"/>
          </ac:cxnSpMkLst>
        </pc:cxnChg>
      </pc:sldChg>
      <pc:sldChg chg="addSp delSp modSp new mod modTransition setBg modAnim">
        <pc:chgData name="Yunus E." userId="0c377b41ea0fda7e" providerId="LiveId" clId="{171DFB19-7546-4441-A2FE-F17E428CDF0C}" dt="2023-07-13T22:12:53.817" v="4779"/>
        <pc:sldMkLst>
          <pc:docMk/>
          <pc:sldMk cId="1538513243" sldId="266"/>
        </pc:sldMkLst>
        <pc:spChg chg="mod ord">
          <ac:chgData name="Yunus E." userId="0c377b41ea0fda7e" providerId="LiveId" clId="{171DFB19-7546-4441-A2FE-F17E428CDF0C}" dt="2023-07-09T14:23:56.233" v="1167" actId="26606"/>
          <ac:spMkLst>
            <pc:docMk/>
            <pc:sldMk cId="1538513243" sldId="266"/>
            <ac:spMk id="2" creationId="{1918CC68-7B7F-7199-1ACD-7BE5B37F8A70}"/>
          </ac:spMkLst>
        </pc:spChg>
        <pc:spChg chg="del mod">
          <ac:chgData name="Yunus E." userId="0c377b41ea0fda7e" providerId="LiveId" clId="{171DFB19-7546-4441-A2FE-F17E428CDF0C}" dt="2023-07-09T14:23:50.477" v="1165" actId="478"/>
          <ac:spMkLst>
            <pc:docMk/>
            <pc:sldMk cId="1538513243" sldId="266"/>
            <ac:spMk id="3" creationId="{03F61A37-97E2-E0C9-6442-130BD3EBD289}"/>
          </ac:spMkLst>
        </pc:spChg>
        <pc:spChg chg="add">
          <ac:chgData name="Yunus E." userId="0c377b41ea0fda7e" providerId="LiveId" clId="{171DFB19-7546-4441-A2FE-F17E428CDF0C}" dt="2023-07-09T14:23:56.233" v="1167" actId="26606"/>
          <ac:spMkLst>
            <pc:docMk/>
            <pc:sldMk cId="1538513243" sldId="266"/>
            <ac:spMk id="4107" creationId="{B1C3281D-A46F-4842-9340-4CBC29E1B260}"/>
          </ac:spMkLst>
        </pc:spChg>
        <pc:graphicFrameChg chg="add mod">
          <ac:chgData name="Yunus E." userId="0c377b41ea0fda7e" providerId="LiveId" clId="{171DFB19-7546-4441-A2FE-F17E428CDF0C}" dt="2023-07-13T16:37:30.917" v="4598" actId="207"/>
          <ac:graphicFrameMkLst>
            <pc:docMk/>
            <pc:sldMk cId="1538513243" sldId="266"/>
            <ac:graphicFrameMk id="3" creationId="{1F69B9B1-E98F-3F92-1E93-31337A7CC0ED}"/>
          </ac:graphicFrameMkLst>
        </pc:graphicFrame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1538513243" sldId="266"/>
            <ac:picMk id="5" creationId="{94315153-958C-1C9F-93F9-3CAC02BF07BA}"/>
          </ac:picMkLst>
        </pc:picChg>
        <pc:picChg chg="add del">
          <ac:chgData name="Yunus E." userId="0c377b41ea0fda7e" providerId="LiveId" clId="{171DFB19-7546-4441-A2FE-F17E428CDF0C}" dt="2023-07-09T14:23:35.054" v="1162"/>
          <ac:picMkLst>
            <pc:docMk/>
            <pc:sldMk cId="1538513243" sldId="266"/>
            <ac:picMk id="4098" creationId="{E04B9D14-4583-CCFA-97BB-BFE5CF129573}"/>
          </ac:picMkLst>
        </pc:picChg>
        <pc:picChg chg="add mod">
          <ac:chgData name="Yunus E." userId="0c377b41ea0fda7e" providerId="LiveId" clId="{171DFB19-7546-4441-A2FE-F17E428CDF0C}" dt="2023-07-09T14:23:56.233" v="1167" actId="26606"/>
          <ac:picMkLst>
            <pc:docMk/>
            <pc:sldMk cId="1538513243" sldId="266"/>
            <ac:picMk id="4100" creationId="{DD5BA304-873E-D605-A516-247EA9BD4E0F}"/>
          </ac:picMkLst>
        </pc:picChg>
        <pc:cxnChg chg="add">
          <ac:chgData name="Yunus E." userId="0c377b41ea0fda7e" providerId="LiveId" clId="{171DFB19-7546-4441-A2FE-F17E428CDF0C}" dt="2023-07-09T14:23:56.233" v="1167" actId="26606"/>
          <ac:cxnSpMkLst>
            <pc:docMk/>
            <pc:sldMk cId="1538513243" sldId="266"/>
            <ac:cxnSpMk id="4105" creationId="{AEED5540-64E5-4258-ABA4-753F07B71B38}"/>
          </ac:cxnSpMkLst>
        </pc:cxnChg>
        <pc:cxnChg chg="add">
          <ac:chgData name="Yunus E." userId="0c377b41ea0fda7e" providerId="LiveId" clId="{171DFB19-7546-4441-A2FE-F17E428CDF0C}" dt="2023-07-09T14:23:56.233" v="1167" actId="26606"/>
          <ac:cxnSpMkLst>
            <pc:docMk/>
            <pc:sldMk cId="1538513243" sldId="266"/>
            <ac:cxnSpMk id="4109" creationId="{313FECB8-44EE-4A45-9F7B-66ECF1C3C888}"/>
          </ac:cxnSpMkLst>
        </pc:cxnChg>
      </pc:sldChg>
      <pc:sldChg chg="addSp delSp modSp add mod modTransition setBg modAnim delDesignElem">
        <pc:chgData name="Yunus E." userId="0c377b41ea0fda7e" providerId="LiveId" clId="{171DFB19-7546-4441-A2FE-F17E428CDF0C}" dt="2023-07-13T22:12:53.817" v="4779"/>
        <pc:sldMkLst>
          <pc:docMk/>
          <pc:sldMk cId="3322081180" sldId="267"/>
        </pc:sldMkLst>
        <pc:spChg chg="mod">
          <ac:chgData name="Yunus E." userId="0c377b41ea0fda7e" providerId="LiveId" clId="{171DFB19-7546-4441-A2FE-F17E428CDF0C}" dt="2023-07-09T14:24:36.946" v="1175" actId="26606"/>
          <ac:spMkLst>
            <pc:docMk/>
            <pc:sldMk cId="3322081180" sldId="267"/>
            <ac:spMk id="2" creationId="{1918CC68-7B7F-7199-1ACD-7BE5B37F8A70}"/>
          </ac:spMkLst>
        </pc:spChg>
        <pc:spChg chg="add del mod">
          <ac:chgData name="Yunus E." userId="0c377b41ea0fda7e" providerId="LiveId" clId="{171DFB19-7546-4441-A2FE-F17E428CDF0C}" dt="2023-07-09T20:56:09.982" v="1892" actId="478"/>
          <ac:spMkLst>
            <pc:docMk/>
            <pc:sldMk cId="3322081180" sldId="267"/>
            <ac:spMk id="3" creationId="{872EBBC9-AFED-8360-BF66-EF417C0054ED}"/>
          </ac:spMkLst>
        </pc:spChg>
        <pc:spChg chg="add mod">
          <ac:chgData name="Yunus E." userId="0c377b41ea0fda7e" providerId="LiveId" clId="{171DFB19-7546-4441-A2FE-F17E428CDF0C}" dt="2023-07-09T20:32:08.514" v="1796" actId="1076"/>
          <ac:spMkLst>
            <pc:docMk/>
            <pc:sldMk cId="3322081180" sldId="267"/>
            <ac:spMk id="4" creationId="{531E52F6-5BA7-7FBA-2966-00867EFA7337}"/>
          </ac:spMkLst>
        </pc:spChg>
        <pc:spChg chg="add del mod">
          <ac:chgData name="Yunus E." userId="0c377b41ea0fda7e" providerId="LiveId" clId="{171DFB19-7546-4441-A2FE-F17E428CDF0C}" dt="2023-07-09T20:56:11.561" v="1893" actId="478"/>
          <ac:spMkLst>
            <pc:docMk/>
            <pc:sldMk cId="3322081180" sldId="267"/>
            <ac:spMk id="6" creationId="{9A6F037C-0461-DB51-ABEA-D3D6A508B514}"/>
          </ac:spMkLst>
        </pc:spChg>
        <pc:spChg chg="add mod">
          <ac:chgData name="Yunus E." userId="0c377b41ea0fda7e" providerId="LiveId" clId="{171DFB19-7546-4441-A2FE-F17E428CDF0C}" dt="2023-07-10T17:44:59.791" v="2188" actId="20577"/>
          <ac:spMkLst>
            <pc:docMk/>
            <pc:sldMk cId="3322081180" sldId="267"/>
            <ac:spMk id="7" creationId="{85BBD2B1-3A8A-3627-C7CD-7566D1610ED8}"/>
          </ac:spMkLst>
        </pc:spChg>
        <pc:spChg chg="add">
          <ac:chgData name="Yunus E." userId="0c377b41ea0fda7e" providerId="LiveId" clId="{171DFB19-7546-4441-A2FE-F17E428CDF0C}" dt="2023-07-09T14:24:36.946" v="1175" actId="26606"/>
          <ac:spMkLst>
            <pc:docMk/>
            <pc:sldMk cId="3322081180" sldId="267"/>
            <ac:spMk id="4102" creationId="{1265911B-1E2F-489E-97EF-A15A9299E703}"/>
          </ac:spMkLst>
        </pc:spChg>
        <pc:spChg chg="add">
          <ac:chgData name="Yunus E." userId="0c377b41ea0fda7e" providerId="LiveId" clId="{171DFB19-7546-4441-A2FE-F17E428CDF0C}" dt="2023-07-09T14:24:36.946" v="1175" actId="26606"/>
          <ac:spMkLst>
            <pc:docMk/>
            <pc:sldMk cId="3322081180" sldId="267"/>
            <ac:spMk id="4103" creationId="{2119D4F1-CE65-4D74-A168-F27C15F1B00C}"/>
          </ac:spMkLst>
        </pc:spChg>
        <pc:spChg chg="del">
          <ac:chgData name="Yunus E." userId="0c377b41ea0fda7e" providerId="LiveId" clId="{171DFB19-7546-4441-A2FE-F17E428CDF0C}" dt="2023-07-09T14:24:05.592" v="1169"/>
          <ac:spMkLst>
            <pc:docMk/>
            <pc:sldMk cId="3322081180" sldId="267"/>
            <ac:spMk id="4107" creationId="{B1C3281D-A46F-4842-9340-4CBC29E1B260}"/>
          </ac:spMkLst>
        </pc:spChg>
        <pc:graphicFrameChg chg="add del mod">
          <ac:chgData name="Yunus E." userId="0c377b41ea0fda7e" providerId="LiveId" clId="{171DFB19-7546-4441-A2FE-F17E428CDF0C}" dt="2023-07-13T19:49:54.156" v="4761" actId="478"/>
          <ac:graphicFrameMkLst>
            <pc:docMk/>
            <pc:sldMk cId="3322081180" sldId="267"/>
            <ac:graphicFrameMk id="3" creationId="{CE486ED4-C529-78C8-5F6D-0BCC33E63C55}"/>
          </ac:graphicFrameMkLst>
        </pc:graphicFrameChg>
        <pc:graphicFrameChg chg="add mod">
          <ac:chgData name="Yunus E." userId="0c377b41ea0fda7e" providerId="LiveId" clId="{171DFB19-7546-4441-A2FE-F17E428CDF0C}" dt="2023-07-13T19:49:54.380" v="4762"/>
          <ac:graphicFrameMkLst>
            <pc:docMk/>
            <pc:sldMk cId="3322081180" sldId="267"/>
            <ac:graphicFrameMk id="6" creationId="{CA92858E-224C-A654-605C-8E5DF5C19D03}"/>
          </ac:graphicFrameMkLst>
        </pc:graphicFrameChg>
        <pc:picChg chg="add mod">
          <ac:chgData name="Yunus E." userId="0c377b41ea0fda7e" providerId="LiveId" clId="{171DFB19-7546-4441-A2FE-F17E428CDF0C}" dt="2023-07-13T16:46:32.794" v="4735" actId="167"/>
          <ac:picMkLst>
            <pc:docMk/>
            <pc:sldMk cId="3322081180" sldId="267"/>
            <ac:picMk id="5" creationId="{243F308E-EF90-56DB-C9A4-5776F41CFB85}"/>
          </ac:picMkLst>
        </pc:picChg>
        <pc:picChg chg="add mod">
          <ac:chgData name="Yunus E." userId="0c377b41ea0fda7e" providerId="LiveId" clId="{171DFB19-7546-4441-A2FE-F17E428CDF0C}" dt="2023-07-10T17:52:31.798" v="2199" actId="1035"/>
          <ac:picMkLst>
            <pc:docMk/>
            <pc:sldMk cId="3322081180" sldId="267"/>
            <ac:picMk id="8" creationId="{DD13EFD1-A10A-021F-24C8-BB81B983FB79}"/>
          </ac:picMkLst>
        </pc:pic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3322081180" sldId="267"/>
            <ac:picMk id="9" creationId="{1B900586-BDB4-1FA5-C93F-EFC93E894ADE}"/>
          </ac:picMkLst>
        </pc:picChg>
        <pc:picChg chg="add mod">
          <ac:chgData name="Yunus E." userId="0c377b41ea0fda7e" providerId="LiveId" clId="{171DFB19-7546-4441-A2FE-F17E428CDF0C}" dt="2023-07-10T17:53:17.113" v="2212" actId="1037"/>
          <ac:picMkLst>
            <pc:docMk/>
            <pc:sldMk cId="3322081180" sldId="267"/>
            <ac:picMk id="10" creationId="{28DBC6BE-7120-CF6E-0EFA-F79FFABE4833}"/>
          </ac:picMkLst>
        </pc:picChg>
        <pc:picChg chg="mod">
          <ac:chgData name="Yunus E." userId="0c377b41ea0fda7e" providerId="LiveId" clId="{171DFB19-7546-4441-A2FE-F17E428CDF0C}" dt="2023-07-09T14:24:36.946" v="1175" actId="26606"/>
          <ac:picMkLst>
            <pc:docMk/>
            <pc:sldMk cId="3322081180" sldId="267"/>
            <ac:picMk id="4100" creationId="{DD5BA304-873E-D605-A516-247EA9BD4E0F}"/>
          </ac:picMkLst>
        </pc:picChg>
        <pc:cxnChg chg="del">
          <ac:chgData name="Yunus E." userId="0c377b41ea0fda7e" providerId="LiveId" clId="{171DFB19-7546-4441-A2FE-F17E428CDF0C}" dt="2023-07-09T14:24:05.592" v="1169"/>
          <ac:cxnSpMkLst>
            <pc:docMk/>
            <pc:sldMk cId="3322081180" sldId="267"/>
            <ac:cxnSpMk id="4105" creationId="{AEED5540-64E5-4258-ABA4-753F07B71B38}"/>
          </ac:cxnSpMkLst>
        </pc:cxnChg>
        <pc:cxnChg chg="del">
          <ac:chgData name="Yunus E." userId="0c377b41ea0fda7e" providerId="LiveId" clId="{171DFB19-7546-4441-A2FE-F17E428CDF0C}" dt="2023-07-09T14:24:05.592" v="1169"/>
          <ac:cxnSpMkLst>
            <pc:docMk/>
            <pc:sldMk cId="3322081180" sldId="267"/>
            <ac:cxnSpMk id="4109" creationId="{313FECB8-44EE-4A45-9F7B-66ECF1C3C888}"/>
          </ac:cxnSpMkLst>
        </pc:cxnChg>
      </pc:sldChg>
      <pc:sldChg chg="addSp delSp modSp new mod modTransition setBg addAnim modAnim">
        <pc:chgData name="Yunus E." userId="0c377b41ea0fda7e" providerId="LiveId" clId="{171DFB19-7546-4441-A2FE-F17E428CDF0C}" dt="2023-07-13T22:12:53.817" v="4779"/>
        <pc:sldMkLst>
          <pc:docMk/>
          <pc:sldMk cId="1713733569" sldId="268"/>
        </pc:sldMkLst>
        <pc:spChg chg="mod ord">
          <ac:chgData name="Yunus E." userId="0c377b41ea0fda7e" providerId="LiveId" clId="{171DFB19-7546-4441-A2FE-F17E428CDF0C}" dt="2023-07-09T14:38:12.033" v="1378" actId="26606"/>
          <ac:spMkLst>
            <pc:docMk/>
            <pc:sldMk cId="1713733569" sldId="268"/>
            <ac:spMk id="2" creationId="{E76F8407-7D71-9390-5C7D-996FC318DFC2}"/>
          </ac:spMkLst>
        </pc:spChg>
        <pc:spChg chg="del">
          <ac:chgData name="Yunus E." userId="0c377b41ea0fda7e" providerId="LiveId" clId="{171DFB19-7546-4441-A2FE-F17E428CDF0C}" dt="2023-07-09T14:38:05.182" v="1376" actId="478"/>
          <ac:spMkLst>
            <pc:docMk/>
            <pc:sldMk cId="1713733569" sldId="268"/>
            <ac:spMk id="3" creationId="{F16ED2EE-0F6A-986B-9026-8F57582434AC}"/>
          </ac:spMkLst>
        </pc:spChg>
        <pc:spChg chg="add del">
          <ac:chgData name="Yunus E." userId="0c377b41ea0fda7e" providerId="LiveId" clId="{171DFB19-7546-4441-A2FE-F17E428CDF0C}" dt="2023-07-09T14:38:21.641" v="1380" actId="26606"/>
          <ac:spMkLst>
            <pc:docMk/>
            <pc:sldMk cId="1713733569" sldId="268"/>
            <ac:spMk id="5129" creationId="{B1C3281D-A46F-4842-9340-4CBC29E1B260}"/>
          </ac:spMkLst>
        </pc:spChg>
        <pc:spChg chg="add">
          <ac:chgData name="Yunus E." userId="0c377b41ea0fda7e" providerId="LiveId" clId="{171DFB19-7546-4441-A2FE-F17E428CDF0C}" dt="2023-07-09T14:38:21.641" v="1380" actId="26606"/>
          <ac:spMkLst>
            <pc:docMk/>
            <pc:sldMk cId="1713733569" sldId="268"/>
            <ac:spMk id="5138" creationId="{B1C3281D-A46F-4842-9340-4CBC29E1B260}"/>
          </ac:spMkLst>
        </pc:spChg>
        <pc:graphicFrameChg chg="add mod">
          <ac:chgData name="Yunus E." userId="0c377b41ea0fda7e" providerId="LiveId" clId="{171DFB19-7546-4441-A2FE-F17E428CDF0C}" dt="2023-07-13T16:38:11.052" v="4601" actId="207"/>
          <ac:graphicFrameMkLst>
            <pc:docMk/>
            <pc:sldMk cId="1713733569" sldId="268"/>
            <ac:graphicFrameMk id="3" creationId="{515A882B-13C4-706F-9F86-668D6DABB67A}"/>
          </ac:graphicFrameMkLst>
        </pc:graphicFrame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1713733569" sldId="268"/>
            <ac:picMk id="5" creationId="{51CBB569-C08C-089C-CA2B-5CBE47E886C0}"/>
          </ac:picMkLst>
        </pc:picChg>
        <pc:picChg chg="add mod">
          <ac:chgData name="Yunus E." userId="0c377b41ea0fda7e" providerId="LiveId" clId="{171DFB19-7546-4441-A2FE-F17E428CDF0C}" dt="2023-07-09T14:38:12.033" v="1378" actId="26606"/>
          <ac:picMkLst>
            <pc:docMk/>
            <pc:sldMk cId="1713733569" sldId="268"/>
            <ac:picMk id="5122" creationId="{C1180270-9C78-EBFF-27BA-13650D15A94F}"/>
          </ac:picMkLst>
        </pc:picChg>
        <pc:cxnChg chg="add del">
          <ac:chgData name="Yunus E." userId="0c377b41ea0fda7e" providerId="LiveId" clId="{171DFB19-7546-4441-A2FE-F17E428CDF0C}" dt="2023-07-09T14:38:21.641" v="1380" actId="26606"/>
          <ac:cxnSpMkLst>
            <pc:docMk/>
            <pc:sldMk cId="1713733569" sldId="268"/>
            <ac:cxnSpMk id="5127" creationId="{AEED5540-64E5-4258-ABA4-753F07B71B38}"/>
          </ac:cxnSpMkLst>
        </pc:cxnChg>
        <pc:cxnChg chg="add del">
          <ac:chgData name="Yunus E." userId="0c377b41ea0fda7e" providerId="LiveId" clId="{171DFB19-7546-4441-A2FE-F17E428CDF0C}" dt="2023-07-09T14:38:21.641" v="1380" actId="26606"/>
          <ac:cxnSpMkLst>
            <pc:docMk/>
            <pc:sldMk cId="1713733569" sldId="268"/>
            <ac:cxnSpMk id="5131" creationId="{313FECB8-44EE-4A45-9F7B-66ECF1C3C888}"/>
          </ac:cxnSpMkLst>
        </pc:cxnChg>
        <pc:cxnChg chg="add">
          <ac:chgData name="Yunus E." userId="0c377b41ea0fda7e" providerId="LiveId" clId="{171DFB19-7546-4441-A2FE-F17E428CDF0C}" dt="2023-07-09T14:38:21.641" v="1380" actId="26606"/>
          <ac:cxnSpMkLst>
            <pc:docMk/>
            <pc:sldMk cId="1713733569" sldId="268"/>
            <ac:cxnSpMk id="5136" creationId="{AEED5540-64E5-4258-ABA4-753F07B71B38}"/>
          </ac:cxnSpMkLst>
        </pc:cxnChg>
        <pc:cxnChg chg="add">
          <ac:chgData name="Yunus E." userId="0c377b41ea0fda7e" providerId="LiveId" clId="{171DFB19-7546-4441-A2FE-F17E428CDF0C}" dt="2023-07-09T14:38:21.641" v="1380" actId="26606"/>
          <ac:cxnSpMkLst>
            <pc:docMk/>
            <pc:sldMk cId="1713733569" sldId="268"/>
            <ac:cxnSpMk id="5140" creationId="{313FECB8-44EE-4A45-9F7B-66ECF1C3C888}"/>
          </ac:cxnSpMkLst>
        </pc:cxnChg>
      </pc:sldChg>
      <pc:sldChg chg="addSp delSp modSp add del mod modTransition setBg modAnim delDesignElem">
        <pc:chgData name="Yunus E." userId="0c377b41ea0fda7e" providerId="LiveId" clId="{171DFB19-7546-4441-A2FE-F17E428CDF0C}" dt="2023-07-09T21:02:25.308" v="1924" actId="47"/>
        <pc:sldMkLst>
          <pc:docMk/>
          <pc:sldMk cId="3388903591" sldId="269"/>
        </pc:sldMkLst>
        <pc:spChg chg="mod">
          <ac:chgData name="Yunus E." userId="0c377b41ea0fda7e" providerId="LiveId" clId="{171DFB19-7546-4441-A2FE-F17E428CDF0C}" dt="2023-07-09T14:38:37.826" v="1384" actId="26606"/>
          <ac:spMkLst>
            <pc:docMk/>
            <pc:sldMk cId="3388903591" sldId="269"/>
            <ac:spMk id="2" creationId="{E76F8407-7D71-9390-5C7D-996FC318DFC2}"/>
          </ac:spMkLst>
        </pc:spChg>
        <pc:spChg chg="add mod">
          <ac:chgData name="Yunus E." userId="0c377b41ea0fda7e" providerId="LiveId" clId="{171DFB19-7546-4441-A2FE-F17E428CDF0C}" dt="2023-07-09T21:01:46.514" v="1910" actId="20577"/>
          <ac:spMkLst>
            <pc:docMk/>
            <pc:sldMk cId="3388903591" sldId="269"/>
            <ac:spMk id="3" creationId="{0BDEC7A6-30DC-CCC8-B358-642B53D401AF}"/>
          </ac:spMkLst>
        </pc:spChg>
        <pc:spChg chg="add mod">
          <ac:chgData name="Yunus E." userId="0c377b41ea0fda7e" providerId="LiveId" clId="{171DFB19-7546-4441-A2FE-F17E428CDF0C}" dt="2023-07-09T21:01:42.259" v="1909" actId="1036"/>
          <ac:spMkLst>
            <pc:docMk/>
            <pc:sldMk cId="3388903591" sldId="269"/>
            <ac:spMk id="6" creationId="{70805681-BDC7-89F3-017F-959920E2911B}"/>
          </ac:spMkLst>
        </pc:spChg>
        <pc:spChg chg="add">
          <ac:chgData name="Yunus E." userId="0c377b41ea0fda7e" providerId="LiveId" clId="{171DFB19-7546-4441-A2FE-F17E428CDF0C}" dt="2023-07-09T14:38:37.826" v="1384" actId="26606"/>
          <ac:spMkLst>
            <pc:docMk/>
            <pc:sldMk cId="3388903591" sldId="269"/>
            <ac:spMk id="5127" creationId="{1265911B-1E2F-489E-97EF-A15A9299E703}"/>
          </ac:spMkLst>
        </pc:spChg>
        <pc:spChg chg="add">
          <ac:chgData name="Yunus E." userId="0c377b41ea0fda7e" providerId="LiveId" clId="{171DFB19-7546-4441-A2FE-F17E428CDF0C}" dt="2023-07-09T14:38:37.826" v="1384" actId="26606"/>
          <ac:spMkLst>
            <pc:docMk/>
            <pc:sldMk cId="3388903591" sldId="269"/>
            <ac:spMk id="5129" creationId="{2119D4F1-CE65-4D74-A168-F27C15F1B00C}"/>
          </ac:spMkLst>
        </pc:spChg>
        <pc:spChg chg="del">
          <ac:chgData name="Yunus E." userId="0c377b41ea0fda7e" providerId="LiveId" clId="{171DFB19-7546-4441-A2FE-F17E428CDF0C}" dt="2023-07-09T14:38:28.056" v="1382"/>
          <ac:spMkLst>
            <pc:docMk/>
            <pc:sldMk cId="3388903591" sldId="269"/>
            <ac:spMk id="5138" creationId="{B1C3281D-A46F-4842-9340-4CBC29E1B260}"/>
          </ac:spMkLst>
        </pc:spChg>
        <pc:picChg chg="add mod">
          <ac:chgData name="Yunus E." userId="0c377b41ea0fda7e" providerId="LiveId" clId="{171DFB19-7546-4441-A2FE-F17E428CDF0C}" dt="2023-07-09T21:01:35.775" v="1901" actId="1076"/>
          <ac:picMkLst>
            <pc:docMk/>
            <pc:sldMk cId="3388903591" sldId="269"/>
            <ac:picMk id="5" creationId="{353D15F8-2CC2-09FD-31C6-3850F23B629D}"/>
          </ac:picMkLst>
        </pc:picChg>
        <pc:picChg chg="mod">
          <ac:chgData name="Yunus E." userId="0c377b41ea0fda7e" providerId="LiveId" clId="{171DFB19-7546-4441-A2FE-F17E428CDF0C}" dt="2023-07-09T14:38:50.384" v="1401"/>
          <ac:picMkLst>
            <pc:docMk/>
            <pc:sldMk cId="3388903591" sldId="269"/>
            <ac:picMk id="5122" creationId="{C1180270-9C78-EBFF-27BA-13650D15A94F}"/>
          </ac:picMkLst>
        </pc:picChg>
        <pc:cxnChg chg="del">
          <ac:chgData name="Yunus E." userId="0c377b41ea0fda7e" providerId="LiveId" clId="{171DFB19-7546-4441-A2FE-F17E428CDF0C}" dt="2023-07-09T14:38:28.056" v="1382"/>
          <ac:cxnSpMkLst>
            <pc:docMk/>
            <pc:sldMk cId="3388903591" sldId="269"/>
            <ac:cxnSpMk id="5136" creationId="{AEED5540-64E5-4258-ABA4-753F07B71B38}"/>
          </ac:cxnSpMkLst>
        </pc:cxnChg>
        <pc:cxnChg chg="del">
          <ac:chgData name="Yunus E." userId="0c377b41ea0fda7e" providerId="LiveId" clId="{171DFB19-7546-4441-A2FE-F17E428CDF0C}" dt="2023-07-09T14:38:28.056" v="1382"/>
          <ac:cxnSpMkLst>
            <pc:docMk/>
            <pc:sldMk cId="3388903591" sldId="269"/>
            <ac:cxnSpMk id="5140" creationId="{313FECB8-44EE-4A45-9F7B-66ECF1C3C888}"/>
          </ac:cxnSpMkLst>
        </pc:cxnChg>
      </pc:sldChg>
      <pc:sldChg chg="addSp delSp add del setBg delDesignElem">
        <pc:chgData name="Yunus E." userId="0c377b41ea0fda7e" providerId="LiveId" clId="{171DFB19-7546-4441-A2FE-F17E428CDF0C}" dt="2023-07-09T14:38:00.413" v="1375"/>
        <pc:sldMkLst>
          <pc:docMk/>
          <pc:sldMk cId="3765108745" sldId="269"/>
        </pc:sldMkLst>
        <pc:spChg chg="add del">
          <ac:chgData name="Yunus E." userId="0c377b41ea0fda7e" providerId="LiveId" clId="{171DFB19-7546-4441-A2FE-F17E428CDF0C}" dt="2023-07-09T14:38:00.413" v="1375"/>
          <ac:spMkLst>
            <pc:docMk/>
            <pc:sldMk cId="3765108745" sldId="269"/>
            <ac:spMk id="4107" creationId="{B1C3281D-A46F-4842-9340-4CBC29E1B260}"/>
          </ac:spMkLst>
        </pc:spChg>
        <pc:cxnChg chg="add del">
          <ac:chgData name="Yunus E." userId="0c377b41ea0fda7e" providerId="LiveId" clId="{171DFB19-7546-4441-A2FE-F17E428CDF0C}" dt="2023-07-09T14:38:00.413" v="1375"/>
          <ac:cxnSpMkLst>
            <pc:docMk/>
            <pc:sldMk cId="3765108745" sldId="269"/>
            <ac:cxnSpMk id="4105" creationId="{AEED5540-64E5-4258-ABA4-753F07B71B38}"/>
          </ac:cxnSpMkLst>
        </pc:cxnChg>
        <pc:cxnChg chg="add del">
          <ac:chgData name="Yunus E." userId="0c377b41ea0fda7e" providerId="LiveId" clId="{171DFB19-7546-4441-A2FE-F17E428CDF0C}" dt="2023-07-09T14:38:00.413" v="1375"/>
          <ac:cxnSpMkLst>
            <pc:docMk/>
            <pc:sldMk cId="3765108745" sldId="269"/>
            <ac:cxnSpMk id="4109" creationId="{313FECB8-44EE-4A45-9F7B-66ECF1C3C888}"/>
          </ac:cxnSpMkLst>
        </pc:cxnChg>
      </pc:sldChg>
      <pc:sldChg chg="addSp delSp modSp add mod modTransition modAnim">
        <pc:chgData name="Yunus E." userId="0c377b41ea0fda7e" providerId="LiveId" clId="{171DFB19-7546-4441-A2FE-F17E428CDF0C}" dt="2023-07-13T22:12:53.817" v="4779"/>
        <pc:sldMkLst>
          <pc:docMk/>
          <pc:sldMk cId="2332393090" sldId="270"/>
        </pc:sldMkLst>
        <pc:spChg chg="del">
          <ac:chgData name="Yunus E." userId="0c377b41ea0fda7e" providerId="LiveId" clId="{171DFB19-7546-4441-A2FE-F17E428CDF0C}" dt="2023-07-09T20:25:40.168" v="1702" actId="478"/>
          <ac:spMkLst>
            <pc:docMk/>
            <pc:sldMk cId="2332393090" sldId="270"/>
            <ac:spMk id="5" creationId="{AE3732F6-BF58-70BF-5FA9-BF60BFBEA361}"/>
          </ac:spMkLst>
        </pc:spChg>
        <pc:spChg chg="add mod">
          <ac:chgData name="Yunus E." userId="0c377b41ea0fda7e" providerId="LiveId" clId="{171DFB19-7546-4441-A2FE-F17E428CDF0C}" dt="2023-07-12T20:22:30.638" v="4162" actId="1035"/>
          <ac:spMkLst>
            <pc:docMk/>
            <pc:sldMk cId="2332393090" sldId="270"/>
            <ac:spMk id="6" creationId="{464E1208-A51D-9D82-F305-04A05E952CCC}"/>
          </ac:spMkLst>
        </pc:spChg>
        <pc:spChg chg="add del mod">
          <ac:chgData name="Yunus E." userId="0c377b41ea0fda7e" providerId="LiveId" clId="{171DFB19-7546-4441-A2FE-F17E428CDF0C}" dt="2023-07-09T20:25:52.764" v="1705"/>
          <ac:spMkLst>
            <pc:docMk/>
            <pc:sldMk cId="2332393090" sldId="270"/>
            <ac:spMk id="6" creationId="{7B351DB6-31AC-8D26-B90A-F59F40A1F01B}"/>
          </ac:spMkLst>
        </pc:spChg>
        <pc:spChg chg="add del mod">
          <ac:chgData name="Yunus E." userId="0c377b41ea0fda7e" providerId="LiveId" clId="{171DFB19-7546-4441-A2FE-F17E428CDF0C}" dt="2023-07-09T20:25:58.228" v="1709" actId="478"/>
          <ac:spMkLst>
            <pc:docMk/>
            <pc:sldMk cId="2332393090" sldId="270"/>
            <ac:spMk id="8" creationId="{27ADF81F-29AE-1482-2E29-63FC5EC97FE6}"/>
          </ac:spMkLst>
        </pc:spChg>
        <pc:spChg chg="add mod">
          <ac:chgData name="Yunus E." userId="0c377b41ea0fda7e" providerId="LiveId" clId="{171DFB19-7546-4441-A2FE-F17E428CDF0C}" dt="2023-07-10T21:39:47.708" v="3155" actId="1038"/>
          <ac:spMkLst>
            <pc:docMk/>
            <pc:sldMk cId="2332393090" sldId="270"/>
            <ac:spMk id="9" creationId="{A3CE9C42-B2B3-2E89-6689-B7A855153702}"/>
          </ac:spMkLst>
        </pc:spChg>
        <pc:spChg chg="add mod ord">
          <ac:chgData name="Yunus E." userId="0c377b41ea0fda7e" providerId="LiveId" clId="{171DFB19-7546-4441-A2FE-F17E428CDF0C}" dt="2023-07-13T14:11:03.733" v="4528" actId="166"/>
          <ac:spMkLst>
            <pc:docMk/>
            <pc:sldMk cId="2332393090" sldId="270"/>
            <ac:spMk id="15" creationId="{F9E19146-689C-D50F-AC02-7EA529AF98E2}"/>
          </ac:spMkLst>
        </pc:spChg>
        <pc:spChg chg="del mod">
          <ac:chgData name="Yunus E." userId="0c377b41ea0fda7e" providerId="LiveId" clId="{171DFB19-7546-4441-A2FE-F17E428CDF0C}" dt="2023-07-09T20:25:56.597" v="1708" actId="478"/>
          <ac:spMkLst>
            <pc:docMk/>
            <pc:sldMk cId="2332393090" sldId="270"/>
            <ac:spMk id="17" creationId="{6FFCAD19-1E57-B2B6-E54F-ED29C66E9093}"/>
          </ac:spMkLst>
        </pc:spChg>
        <pc:graphicFrameChg chg="add del mod">
          <ac:chgData name="Yunus E." userId="0c377b41ea0fda7e" providerId="LiveId" clId="{171DFB19-7546-4441-A2FE-F17E428CDF0C}" dt="2023-07-13T19:48:17.276" v="4755" actId="478"/>
          <ac:graphicFrameMkLst>
            <pc:docMk/>
            <pc:sldMk cId="2332393090" sldId="270"/>
            <ac:graphicFrameMk id="7" creationId="{7023068A-F41C-DB8B-C2E4-9BEB1C0B503A}"/>
          </ac:graphicFrameMkLst>
        </pc:graphicFrameChg>
        <pc:graphicFrameChg chg="add mod">
          <ac:chgData name="Yunus E." userId="0c377b41ea0fda7e" providerId="LiveId" clId="{171DFB19-7546-4441-A2FE-F17E428CDF0C}" dt="2023-07-13T19:48:18.220" v="4756"/>
          <ac:graphicFrameMkLst>
            <pc:docMk/>
            <pc:sldMk cId="2332393090" sldId="270"/>
            <ac:graphicFrameMk id="8" creationId="{D284523C-2556-D3CF-F48E-FB5C8A96D55C}"/>
          </ac:graphicFrameMkLst>
        </pc:graphicFrameChg>
        <pc:picChg chg="add mod">
          <ac:chgData name="Yunus E." userId="0c377b41ea0fda7e" providerId="LiveId" clId="{171DFB19-7546-4441-A2FE-F17E428CDF0C}" dt="2023-07-12T20:22:30.638" v="4162" actId="1035"/>
          <ac:picMkLst>
            <pc:docMk/>
            <pc:sldMk cId="2332393090" sldId="270"/>
            <ac:picMk id="5" creationId="{C514B415-9B93-3283-D671-24ECAEC7A9AF}"/>
          </ac:picMkLst>
        </pc:pic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2332393090" sldId="270"/>
            <ac:picMk id="10" creationId="{BF0D3614-DF4B-9C82-C75C-A6D439BCDE17}"/>
          </ac:picMkLst>
        </pc:picChg>
        <pc:picChg chg="add mod ord">
          <ac:chgData name="Yunus E." userId="0c377b41ea0fda7e" providerId="LiveId" clId="{171DFB19-7546-4441-A2FE-F17E428CDF0C}" dt="2023-07-12T20:23:23.205" v="4191" actId="166"/>
          <ac:picMkLst>
            <pc:docMk/>
            <pc:sldMk cId="2332393090" sldId="270"/>
            <ac:picMk id="11" creationId="{4746ABC8-1001-AA9F-63F4-6A6A4C5E7598}"/>
          </ac:picMkLst>
        </pc:picChg>
        <pc:picChg chg="add mod">
          <ac:chgData name="Yunus E." userId="0c377b41ea0fda7e" providerId="LiveId" clId="{171DFB19-7546-4441-A2FE-F17E428CDF0C}" dt="2023-07-13T14:07:58.301" v="4521" actId="2085"/>
          <ac:picMkLst>
            <pc:docMk/>
            <pc:sldMk cId="2332393090" sldId="270"/>
            <ac:picMk id="13" creationId="{2E30CCDC-934B-F0DE-80D4-EF9820E1B854}"/>
          </ac:picMkLst>
        </pc:picChg>
      </pc:sldChg>
      <pc:sldChg chg="addSp delSp modSp add mod modTransition modAnim">
        <pc:chgData name="Yunus E." userId="0c377b41ea0fda7e" providerId="LiveId" clId="{171DFB19-7546-4441-A2FE-F17E428CDF0C}" dt="2023-07-13T22:12:53.817" v="4779"/>
        <pc:sldMkLst>
          <pc:docMk/>
          <pc:sldMk cId="384999325" sldId="271"/>
        </pc:sldMkLst>
        <pc:spChg chg="del">
          <ac:chgData name="Yunus E." userId="0c377b41ea0fda7e" providerId="LiveId" clId="{171DFB19-7546-4441-A2FE-F17E428CDF0C}" dt="2023-07-09T21:01:55.982" v="1912" actId="478"/>
          <ac:spMkLst>
            <pc:docMk/>
            <pc:sldMk cId="384999325" sldId="271"/>
            <ac:spMk id="3" creationId="{0BDEC7A6-30DC-CCC8-B358-642B53D401AF}"/>
          </ac:spMkLst>
        </pc:spChg>
        <pc:spChg chg="add mod">
          <ac:chgData name="Yunus E." userId="0c377b41ea0fda7e" providerId="LiveId" clId="{171DFB19-7546-4441-A2FE-F17E428CDF0C}" dt="2023-07-12T20:32:28.422" v="4336" actId="1036"/>
          <ac:spMkLst>
            <pc:docMk/>
            <pc:sldMk cId="384999325" sldId="271"/>
            <ac:spMk id="3" creationId="{A75A8058-A47E-F592-5D3E-B4E5C7E1A022}"/>
          </ac:spMkLst>
        </pc:spChg>
        <pc:spChg chg="add del mod">
          <ac:chgData name="Yunus E." userId="0c377b41ea0fda7e" providerId="LiveId" clId="{171DFB19-7546-4441-A2FE-F17E428CDF0C}" dt="2023-07-09T21:01:59.039" v="1914" actId="478"/>
          <ac:spMkLst>
            <pc:docMk/>
            <pc:sldMk cId="384999325" sldId="271"/>
            <ac:spMk id="7" creationId="{FE5C46EB-9070-9384-434C-8C9E37A94838}"/>
          </ac:spMkLst>
        </pc:spChg>
        <pc:spChg chg="add mod">
          <ac:chgData name="Yunus E." userId="0c377b41ea0fda7e" providerId="LiveId" clId="{171DFB19-7546-4441-A2FE-F17E428CDF0C}" dt="2023-07-09T21:51:36.571" v="2116" actId="20577"/>
          <ac:spMkLst>
            <pc:docMk/>
            <pc:sldMk cId="384999325" sldId="271"/>
            <ac:spMk id="8" creationId="{1F91AB2B-0D18-13CD-0342-1C90AC136F71}"/>
          </ac:spMkLst>
        </pc:spChg>
        <pc:graphicFrameChg chg="add del mod">
          <ac:chgData name="Yunus E." userId="0c377b41ea0fda7e" providerId="LiveId" clId="{171DFB19-7546-4441-A2FE-F17E428CDF0C}" dt="2023-07-13T19:50:13.653" v="4763" actId="478"/>
          <ac:graphicFrameMkLst>
            <pc:docMk/>
            <pc:sldMk cId="384999325" sldId="271"/>
            <ac:graphicFrameMk id="7" creationId="{13CFE089-E8C0-25CC-47FC-EC38372A5035}"/>
          </ac:graphicFrameMkLst>
        </pc:graphicFrameChg>
        <pc:graphicFrameChg chg="add mod">
          <ac:chgData name="Yunus E." userId="0c377b41ea0fda7e" providerId="LiveId" clId="{171DFB19-7546-4441-A2FE-F17E428CDF0C}" dt="2023-07-13T19:50:14.044" v="4764"/>
          <ac:graphicFrameMkLst>
            <pc:docMk/>
            <pc:sldMk cId="384999325" sldId="271"/>
            <ac:graphicFrameMk id="9" creationId="{D089888A-6E59-1A22-23E6-BDF1599D3981}"/>
          </ac:graphicFrameMkLst>
        </pc:graphicFrameChg>
        <pc:picChg chg="add mod">
          <ac:chgData name="Yunus E." userId="0c377b41ea0fda7e" providerId="LiveId" clId="{171DFB19-7546-4441-A2FE-F17E428CDF0C}" dt="2023-07-12T20:32:28.422" v="4336" actId="1036"/>
          <ac:picMkLst>
            <pc:docMk/>
            <pc:sldMk cId="384999325" sldId="271"/>
            <ac:picMk id="4" creationId="{ACB11731-55CA-E61D-68B7-9CED1EC19F52}"/>
          </ac:picMkLst>
        </pc:picChg>
        <pc:picChg chg="mod">
          <ac:chgData name="Yunus E." userId="0c377b41ea0fda7e" providerId="LiveId" clId="{171DFB19-7546-4441-A2FE-F17E428CDF0C}" dt="2023-07-09T21:02:17.965" v="1923" actId="1036"/>
          <ac:picMkLst>
            <pc:docMk/>
            <pc:sldMk cId="384999325" sldId="271"/>
            <ac:picMk id="5" creationId="{353D15F8-2CC2-09FD-31C6-3850F23B629D}"/>
          </ac:picMkLst>
        </pc:pic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384999325" sldId="271"/>
            <ac:picMk id="10" creationId="{3A463894-E8D6-0C33-7298-3CC3F26B5615}"/>
          </ac:picMkLst>
        </pc:picChg>
      </pc:sldChg>
      <pc:sldChg chg="addSp modSp add del mod">
        <pc:chgData name="Yunus E." userId="0c377b41ea0fda7e" providerId="LiveId" clId="{171DFB19-7546-4441-A2FE-F17E428CDF0C}" dt="2023-07-09T20:50:15.880" v="1835" actId="47"/>
        <pc:sldMkLst>
          <pc:docMk/>
          <pc:sldMk cId="765833131" sldId="271"/>
        </pc:sldMkLst>
        <pc:spChg chg="add mod">
          <ac:chgData name="Yunus E." userId="0c377b41ea0fda7e" providerId="LiveId" clId="{171DFB19-7546-4441-A2FE-F17E428CDF0C}" dt="2023-07-09T20:49:50.126" v="1830" actId="1035"/>
          <ac:spMkLst>
            <pc:docMk/>
            <pc:sldMk cId="765833131" sldId="271"/>
            <ac:spMk id="3" creationId="{3438F53C-F9C4-6330-CB89-A81AC362F3EB}"/>
          </ac:spMkLst>
        </pc:spChg>
      </pc:sldChg>
      <pc:sldChg chg="addSp delSp modSp add mod modTransition modAnim">
        <pc:chgData name="Yunus E." userId="0c377b41ea0fda7e" providerId="LiveId" clId="{171DFB19-7546-4441-A2FE-F17E428CDF0C}" dt="2023-07-13T22:12:53.817" v="4779"/>
        <pc:sldMkLst>
          <pc:docMk/>
          <pc:sldMk cId="4031861006" sldId="272"/>
        </pc:sldMkLst>
        <pc:spChg chg="add mod">
          <ac:chgData name="Yunus E." userId="0c377b41ea0fda7e" providerId="LiveId" clId="{171DFB19-7546-4441-A2FE-F17E428CDF0C}" dt="2023-07-10T19:03:59.292" v="2688" actId="1035"/>
          <ac:spMkLst>
            <pc:docMk/>
            <pc:sldMk cId="4031861006" sldId="272"/>
            <ac:spMk id="3" creationId="{88638DE9-5A91-BC79-918B-F3849B0CDA59}"/>
          </ac:spMkLst>
        </pc:spChg>
        <pc:spChg chg="mod">
          <ac:chgData name="Yunus E." userId="0c377b41ea0fda7e" providerId="LiveId" clId="{171DFB19-7546-4441-A2FE-F17E428CDF0C}" dt="2023-07-10T18:00:57.308" v="2264" actId="1035"/>
          <ac:spMkLst>
            <pc:docMk/>
            <pc:sldMk cId="4031861006" sldId="272"/>
            <ac:spMk id="8" creationId="{1F91AB2B-0D18-13CD-0342-1C90AC136F71}"/>
          </ac:spMkLst>
        </pc:spChg>
        <pc:graphicFrameChg chg="add del mod">
          <ac:chgData name="Yunus E." userId="0c377b41ea0fda7e" providerId="LiveId" clId="{171DFB19-7546-4441-A2FE-F17E428CDF0C}" dt="2023-07-13T19:50:18.744" v="4765" actId="478"/>
          <ac:graphicFrameMkLst>
            <pc:docMk/>
            <pc:sldMk cId="4031861006" sldId="272"/>
            <ac:graphicFrameMk id="4" creationId="{24904DA6-C744-1A19-0C73-AA0A30E97CFF}"/>
          </ac:graphicFrameMkLst>
        </pc:graphicFrameChg>
        <pc:graphicFrameChg chg="add mod">
          <ac:chgData name="Yunus E." userId="0c377b41ea0fda7e" providerId="LiveId" clId="{171DFB19-7546-4441-A2FE-F17E428CDF0C}" dt="2023-07-13T19:50:18.947" v="4766"/>
          <ac:graphicFrameMkLst>
            <pc:docMk/>
            <pc:sldMk cId="4031861006" sldId="272"/>
            <ac:graphicFrameMk id="9" creationId="{710D3A2F-1897-4498-31A3-F0D05619FA3C}"/>
          </ac:graphicFrameMkLst>
        </pc:graphicFrameChg>
        <pc:picChg chg="mod">
          <ac:chgData name="Yunus E." userId="0c377b41ea0fda7e" providerId="LiveId" clId="{171DFB19-7546-4441-A2FE-F17E428CDF0C}" dt="2023-07-10T18:00:57.308" v="2264" actId="1035"/>
          <ac:picMkLst>
            <pc:docMk/>
            <pc:sldMk cId="4031861006" sldId="272"/>
            <ac:picMk id="5" creationId="{353D15F8-2CC2-09FD-31C6-3850F23B629D}"/>
          </ac:picMkLst>
        </pc:picChg>
        <pc:picChg chg="add mod">
          <ac:chgData name="Yunus E." userId="0c377b41ea0fda7e" providerId="LiveId" clId="{171DFB19-7546-4441-A2FE-F17E428CDF0C}" dt="2023-07-10T18:58:08.127" v="2585" actId="1035"/>
          <ac:picMkLst>
            <pc:docMk/>
            <pc:sldMk cId="4031861006" sldId="272"/>
            <ac:picMk id="7" creationId="{BFEC88F6-7E27-FD76-11CF-13ABDB6C34AF}"/>
          </ac:picMkLst>
        </pc:pic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4031861006" sldId="272"/>
            <ac:picMk id="10" creationId="{35EF0AF0-1494-473B-3076-7DA37E1CA7B7}"/>
          </ac:picMkLst>
        </pc:picChg>
      </pc:sldChg>
      <pc:sldChg chg="addSp delSp modSp add mod modTransition modAnim">
        <pc:chgData name="Yunus E." userId="0c377b41ea0fda7e" providerId="LiveId" clId="{171DFB19-7546-4441-A2FE-F17E428CDF0C}" dt="2023-07-13T22:12:53.817" v="4779"/>
        <pc:sldMkLst>
          <pc:docMk/>
          <pc:sldMk cId="2068240265" sldId="273"/>
        </pc:sldMkLst>
        <pc:spChg chg="add del mod">
          <ac:chgData name="Yunus E." userId="0c377b41ea0fda7e" providerId="LiveId" clId="{171DFB19-7546-4441-A2FE-F17E428CDF0C}" dt="2023-07-10T21:33:04.855" v="2822" actId="478"/>
          <ac:spMkLst>
            <pc:docMk/>
            <pc:sldMk cId="2068240265" sldId="273"/>
            <ac:spMk id="5" creationId="{78FF80B8-503A-0B59-CD34-6C14DD9C458E}"/>
          </ac:spMkLst>
        </pc:spChg>
        <pc:spChg chg="add del mod">
          <ac:chgData name="Yunus E." userId="0c377b41ea0fda7e" providerId="LiveId" clId="{171DFB19-7546-4441-A2FE-F17E428CDF0C}" dt="2023-07-12T20:21:17.615" v="3989" actId="478"/>
          <ac:spMkLst>
            <pc:docMk/>
            <pc:sldMk cId="2068240265" sldId="273"/>
            <ac:spMk id="6" creationId="{2CB68D8D-10AC-7C6C-8483-2DFD08D8F94F}"/>
          </ac:spMkLst>
        </pc:spChg>
        <pc:spChg chg="add mod">
          <ac:chgData name="Yunus E." userId="0c377b41ea0fda7e" providerId="LiveId" clId="{171DFB19-7546-4441-A2FE-F17E428CDF0C}" dt="2023-07-10T21:36:14.079" v="3090" actId="1036"/>
          <ac:spMkLst>
            <pc:docMk/>
            <pc:sldMk cId="2068240265" sldId="273"/>
            <ac:spMk id="8" creationId="{DCA3931E-D107-4089-A6ED-4741F977D8A6}"/>
          </ac:spMkLst>
        </pc:spChg>
        <pc:spChg chg="add mod">
          <ac:chgData name="Yunus E." userId="0c377b41ea0fda7e" providerId="LiveId" clId="{171DFB19-7546-4441-A2FE-F17E428CDF0C}" dt="2023-07-12T20:21:29.206" v="4062" actId="1035"/>
          <ac:spMkLst>
            <pc:docMk/>
            <pc:sldMk cId="2068240265" sldId="273"/>
            <ac:spMk id="9" creationId="{7307F993-DE18-3225-F4BF-2B545165A9C7}"/>
          </ac:spMkLst>
        </pc:spChg>
        <pc:spChg chg="del mod">
          <ac:chgData name="Yunus E." userId="0c377b41ea0fda7e" providerId="LiveId" clId="{171DFB19-7546-4441-A2FE-F17E428CDF0C}" dt="2023-07-10T19:01:29.542" v="2601" actId="478"/>
          <ac:spMkLst>
            <pc:docMk/>
            <pc:sldMk cId="2068240265" sldId="273"/>
            <ac:spMk id="9" creationId="{A3CE9C42-B2B3-2E89-6689-B7A855153702}"/>
          </ac:spMkLst>
        </pc:spChg>
        <pc:spChg chg="add del mod">
          <ac:chgData name="Yunus E." userId="0c377b41ea0fda7e" providerId="LiveId" clId="{171DFB19-7546-4441-A2FE-F17E428CDF0C}" dt="2023-07-12T20:21:12.833" v="3986" actId="478"/>
          <ac:spMkLst>
            <pc:docMk/>
            <pc:sldMk cId="2068240265" sldId="273"/>
            <ac:spMk id="10" creationId="{D7DADB65-6D61-F4B9-16EF-D4C910469639}"/>
          </ac:spMkLst>
        </pc:spChg>
        <pc:spChg chg="add mod">
          <ac:chgData name="Yunus E." userId="0c377b41ea0fda7e" providerId="LiveId" clId="{171DFB19-7546-4441-A2FE-F17E428CDF0C}" dt="2023-07-12T20:32:02.821" v="4266" actId="1035"/>
          <ac:spMkLst>
            <pc:docMk/>
            <pc:sldMk cId="2068240265" sldId="273"/>
            <ac:spMk id="11" creationId="{859E142C-C7FE-AEBD-2A0F-0C3C3DCD1D16}"/>
          </ac:spMkLst>
        </pc:spChg>
        <pc:spChg chg="add del mod">
          <ac:chgData name="Yunus E." userId="0c377b41ea0fda7e" providerId="LiveId" clId="{171DFB19-7546-4441-A2FE-F17E428CDF0C}" dt="2023-07-10T21:36:24.756" v="3111" actId="478"/>
          <ac:spMkLst>
            <pc:docMk/>
            <pc:sldMk cId="2068240265" sldId="273"/>
            <ac:spMk id="14" creationId="{62EE9E8B-D467-29CC-19BA-56C91AC023E2}"/>
          </ac:spMkLst>
        </pc:spChg>
        <pc:spChg chg="add del mod">
          <ac:chgData name="Yunus E." userId="0c377b41ea0fda7e" providerId="LiveId" clId="{171DFB19-7546-4441-A2FE-F17E428CDF0C}" dt="2023-07-10T21:36:14.986" v="3094"/>
          <ac:spMkLst>
            <pc:docMk/>
            <pc:sldMk cId="2068240265" sldId="273"/>
            <ac:spMk id="15" creationId="{751A9A90-E5D0-7A04-D852-F31AA2BB7707}"/>
          </ac:spMkLst>
        </pc:spChg>
        <pc:graphicFrameChg chg="add del mod">
          <ac:chgData name="Yunus E." userId="0c377b41ea0fda7e" providerId="LiveId" clId="{171DFB19-7546-4441-A2FE-F17E428CDF0C}" dt="2023-07-13T19:48:22.489" v="4757" actId="478"/>
          <ac:graphicFrameMkLst>
            <pc:docMk/>
            <pc:sldMk cId="2068240265" sldId="273"/>
            <ac:graphicFrameMk id="14" creationId="{84D41129-5F63-A073-EC22-95857A03F2E6}"/>
          </ac:graphicFrameMkLst>
        </pc:graphicFrameChg>
        <pc:graphicFrameChg chg="add mod">
          <ac:chgData name="Yunus E." userId="0c377b41ea0fda7e" providerId="LiveId" clId="{171DFB19-7546-4441-A2FE-F17E428CDF0C}" dt="2023-07-13T19:48:23.268" v="4758"/>
          <ac:graphicFrameMkLst>
            <pc:docMk/>
            <pc:sldMk cId="2068240265" sldId="273"/>
            <ac:graphicFrameMk id="16" creationId="{8AF60E54-EBA9-8437-7D58-78530D4D09B1}"/>
          </ac:graphicFrameMkLst>
        </pc:graphicFrameChg>
        <pc:picChg chg="add del">
          <ac:chgData name="Yunus E." userId="0c377b41ea0fda7e" providerId="LiveId" clId="{171DFB19-7546-4441-A2FE-F17E428CDF0C}" dt="2023-07-12T20:21:16.513" v="3988" actId="478"/>
          <ac:picMkLst>
            <pc:docMk/>
            <pc:sldMk cId="2068240265" sldId="273"/>
            <ac:picMk id="4" creationId="{DF522862-1992-1462-8C88-F3C9D3FF7E89}"/>
          </ac:picMkLst>
        </pc:pic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2068240265" sldId="273"/>
            <ac:picMk id="6" creationId="{7F15E43D-2C0A-8AD7-A37E-0A369B4E67D3}"/>
          </ac:picMkLst>
        </pc:picChg>
        <pc:picChg chg="add mod">
          <ac:chgData name="Yunus E." userId="0c377b41ea0fda7e" providerId="LiveId" clId="{171DFB19-7546-4441-A2FE-F17E428CDF0C}" dt="2023-07-10T21:36:13.329" v="3087" actId="1036"/>
          <ac:picMkLst>
            <pc:docMk/>
            <pc:sldMk cId="2068240265" sldId="273"/>
            <ac:picMk id="7" creationId="{875CD3DC-BEB3-39E1-BDBB-072F9A3B862B}"/>
          </ac:picMkLst>
        </pc:picChg>
        <pc:picChg chg="del">
          <ac:chgData name="Yunus E." userId="0c377b41ea0fda7e" providerId="LiveId" clId="{171DFB19-7546-4441-A2FE-F17E428CDF0C}" dt="2023-07-10T19:00:52.484" v="2591" actId="478"/>
          <ac:picMkLst>
            <pc:docMk/>
            <pc:sldMk cId="2068240265" sldId="273"/>
            <ac:picMk id="11" creationId="{4746ABC8-1001-AA9F-63F4-6A6A4C5E7598}"/>
          </ac:picMkLst>
        </pc:picChg>
        <pc:picChg chg="add mod">
          <ac:chgData name="Yunus E." userId="0c377b41ea0fda7e" providerId="LiveId" clId="{171DFB19-7546-4441-A2FE-F17E428CDF0C}" dt="2023-07-12T20:32:02.821" v="4266" actId="1035"/>
          <ac:picMkLst>
            <pc:docMk/>
            <pc:sldMk cId="2068240265" sldId="273"/>
            <ac:picMk id="12" creationId="{A9AA0140-5E54-B41D-9A46-9F14B2BC383E}"/>
          </ac:picMkLst>
        </pc:picChg>
        <pc:picChg chg="add del mod">
          <ac:chgData name="Yunus E." userId="0c377b41ea0fda7e" providerId="LiveId" clId="{171DFB19-7546-4441-A2FE-F17E428CDF0C}" dt="2023-07-13T14:07:54.317" v="4520" actId="2085"/>
          <ac:picMkLst>
            <pc:docMk/>
            <pc:sldMk cId="2068240265" sldId="273"/>
            <ac:picMk id="13" creationId="{2E30CCDC-934B-F0DE-80D4-EF9820E1B854}"/>
          </ac:picMkLst>
        </pc:picChg>
        <pc:picChg chg="add mod">
          <ac:chgData name="Yunus E." userId="0c377b41ea0fda7e" providerId="LiveId" clId="{171DFB19-7546-4441-A2FE-F17E428CDF0C}" dt="2023-07-13T16:44:49.158" v="4724" actId="167"/>
          <ac:picMkLst>
            <pc:docMk/>
            <pc:sldMk cId="2068240265" sldId="273"/>
            <ac:picMk id="15" creationId="{CB0A8C15-7E38-EB8C-7085-90F851BD7D81}"/>
          </ac:picMkLst>
        </pc:picChg>
        <pc:picChg chg="add del mod">
          <ac:chgData name="Yunus E." userId="0c377b41ea0fda7e" providerId="LiveId" clId="{171DFB19-7546-4441-A2FE-F17E428CDF0C}" dt="2023-07-10T21:36:14.986" v="3094"/>
          <ac:picMkLst>
            <pc:docMk/>
            <pc:sldMk cId="2068240265" sldId="273"/>
            <ac:picMk id="16" creationId="{E243A1FE-0B4C-E94C-B569-9EF2B0CA52C2}"/>
          </ac:picMkLst>
        </pc:picChg>
        <pc:picChg chg="add del mod">
          <ac:chgData name="Yunus E." userId="0c377b41ea0fda7e" providerId="LiveId" clId="{171DFB19-7546-4441-A2FE-F17E428CDF0C}" dt="2023-07-10T21:36:14.986" v="3094"/>
          <ac:picMkLst>
            <pc:docMk/>
            <pc:sldMk cId="2068240265" sldId="273"/>
            <ac:picMk id="17" creationId="{E6CF869E-41C3-2A1D-9164-D69D071ED565}"/>
          </ac:picMkLst>
        </pc:picChg>
      </pc:sldChg>
      <pc:sldChg chg="addSp delSp modSp new add del mod modTransition setBg modClrScheme modAnim delDesignElem chgLayout">
        <pc:chgData name="Yunus E." userId="0c377b41ea0fda7e" providerId="LiveId" clId="{171DFB19-7546-4441-A2FE-F17E428CDF0C}" dt="2023-07-13T22:12:53.817" v="4779"/>
        <pc:sldMkLst>
          <pc:docMk/>
          <pc:sldMk cId="4159377488" sldId="274"/>
        </pc:sldMkLst>
        <pc:spChg chg="mod ord">
          <ac:chgData name="Yunus E." userId="0c377b41ea0fda7e" providerId="LiveId" clId="{171DFB19-7546-4441-A2FE-F17E428CDF0C}" dt="2023-07-12T19:53:17.258" v="3850" actId="700"/>
          <ac:spMkLst>
            <pc:docMk/>
            <pc:sldMk cId="4159377488" sldId="274"/>
            <ac:spMk id="2" creationId="{41E6DB86-9BCC-52AA-332A-A92B395B9DE9}"/>
          </ac:spMkLst>
        </pc:spChg>
        <pc:spChg chg="add del mod">
          <ac:chgData name="Yunus E." userId="0c377b41ea0fda7e" providerId="LiveId" clId="{171DFB19-7546-4441-A2FE-F17E428CDF0C}" dt="2023-07-11T13:43:50.381" v="3577" actId="26606"/>
          <ac:spMkLst>
            <pc:docMk/>
            <pc:sldMk cId="4159377488" sldId="274"/>
            <ac:spMk id="3" creationId="{1236CE38-1273-82AA-46BE-65D2F70731F9}"/>
          </ac:spMkLst>
        </pc:spChg>
        <pc:spChg chg="add del mod ord">
          <ac:chgData name="Yunus E." userId="0c377b41ea0fda7e" providerId="LiveId" clId="{171DFB19-7546-4441-A2FE-F17E428CDF0C}" dt="2023-07-12T19:54:03.974" v="3875" actId="478"/>
          <ac:spMkLst>
            <pc:docMk/>
            <pc:sldMk cId="4159377488" sldId="274"/>
            <ac:spMk id="3" creationId="{A851DE68-FCDE-17D7-4498-C61EB503DFA4}"/>
          </ac:spMkLst>
        </pc:spChg>
        <pc:spChg chg="add del mod ord">
          <ac:chgData name="Yunus E." userId="0c377b41ea0fda7e" providerId="LiveId" clId="{171DFB19-7546-4441-A2FE-F17E428CDF0C}" dt="2023-07-12T19:54:05.102" v="3876" actId="478"/>
          <ac:spMkLst>
            <pc:docMk/>
            <pc:sldMk cId="4159377488" sldId="274"/>
            <ac:spMk id="4" creationId="{6028E646-2A71-9087-52B9-42EBDE7A4F36}"/>
          </ac:spMkLst>
        </pc:spChg>
        <pc:spChg chg="mod">
          <ac:chgData name="Yunus E." userId="0c377b41ea0fda7e" providerId="LiveId" clId="{171DFB19-7546-4441-A2FE-F17E428CDF0C}" dt="2023-07-12T19:55:01.561" v="3881" actId="207"/>
          <ac:spMkLst>
            <pc:docMk/>
            <pc:sldMk cId="4159377488" sldId="274"/>
            <ac:spMk id="7" creationId="{C5BBD32B-8935-F5C9-4975-967DCC27A771}"/>
          </ac:spMkLst>
        </pc:spChg>
        <pc:spChg chg="mod">
          <ac:chgData name="Yunus E." userId="0c377b41ea0fda7e" providerId="LiveId" clId="{171DFB19-7546-4441-A2FE-F17E428CDF0C}" dt="2023-07-12T19:55:36.487" v="3887" actId="1037"/>
          <ac:spMkLst>
            <pc:docMk/>
            <pc:sldMk cId="4159377488" sldId="274"/>
            <ac:spMk id="8" creationId="{D5E4EA56-E656-2101-C20D-26025C8AB28E}"/>
          </ac:spMkLst>
        </pc:spChg>
        <pc:spChg chg="add del">
          <ac:chgData name="Yunus E." userId="0c377b41ea0fda7e" providerId="LiveId" clId="{171DFB19-7546-4441-A2FE-F17E428CDF0C}" dt="2023-07-11T13:43:39.360" v="3574" actId="26606"/>
          <ac:spMkLst>
            <pc:docMk/>
            <pc:sldMk cId="4159377488" sldId="274"/>
            <ac:spMk id="9" creationId="{1C8B38D4-9D92-4608-A16B-260E8CC21335}"/>
          </ac:spMkLst>
        </pc:spChg>
        <pc:spChg chg="add del mod">
          <ac:chgData name="Yunus E." userId="0c377b41ea0fda7e" providerId="LiveId" clId="{171DFB19-7546-4441-A2FE-F17E428CDF0C}" dt="2023-07-12T19:54:07.708" v="3878" actId="478"/>
          <ac:spMkLst>
            <pc:docMk/>
            <pc:sldMk cId="4159377488" sldId="274"/>
            <ac:spMk id="9" creationId="{C8C5F8AF-C755-486B-8E8F-17FD421BFEA2}"/>
          </ac:spMkLst>
        </pc:spChg>
        <pc:spChg chg="mod">
          <ac:chgData name="Yunus E." userId="0c377b41ea0fda7e" providerId="LiveId" clId="{171DFB19-7546-4441-A2FE-F17E428CDF0C}" dt="2023-07-11T17:09:16.948" v="3668" actId="18245"/>
          <ac:spMkLst>
            <pc:docMk/>
            <pc:sldMk cId="4159377488" sldId="274"/>
            <ac:spMk id="10" creationId="{A6BC8BBA-7DC6-1D2F-A64D-FE6650ED845D}"/>
          </ac:spMkLst>
        </pc:spChg>
        <pc:spChg chg="mod">
          <ac:chgData name="Yunus E." userId="0c377b41ea0fda7e" providerId="LiveId" clId="{171DFB19-7546-4441-A2FE-F17E428CDF0C}" dt="2023-07-12T19:56:22.391" v="3891" actId="207"/>
          <ac:spMkLst>
            <pc:docMk/>
            <pc:sldMk cId="4159377488" sldId="274"/>
            <ac:spMk id="12" creationId="{576CEA3A-2C5D-9D16-033A-A5E45238869C}"/>
          </ac:spMkLst>
        </pc:spChg>
        <pc:spChg chg="add del">
          <ac:chgData name="Yunus E." userId="0c377b41ea0fda7e" providerId="LiveId" clId="{171DFB19-7546-4441-A2FE-F17E428CDF0C}" dt="2023-07-11T13:45:36.785" v="3647" actId="26606"/>
          <ac:spMkLst>
            <pc:docMk/>
            <pc:sldMk cId="4159377488" sldId="274"/>
            <ac:spMk id="13" creationId="{1265911B-1E2F-489E-97EF-A15A9299E703}"/>
          </ac:spMkLst>
        </pc:spChg>
        <pc:spChg chg="add del mod">
          <ac:chgData name="Yunus E." userId="0c377b41ea0fda7e" providerId="LiveId" clId="{171DFB19-7546-4441-A2FE-F17E428CDF0C}" dt="2023-07-12T19:54:06.655" v="3877" actId="478"/>
          <ac:spMkLst>
            <pc:docMk/>
            <pc:sldMk cId="4159377488" sldId="274"/>
            <ac:spMk id="13" creationId="{90AEBB70-1EFE-3EE0-1DCD-F863A40EA84A}"/>
          </ac:spMkLst>
        </pc:spChg>
        <pc:spChg chg="add del">
          <ac:chgData name="Yunus E." userId="0c377b41ea0fda7e" providerId="LiveId" clId="{171DFB19-7546-4441-A2FE-F17E428CDF0C}" dt="2023-07-11T13:45:36.785" v="3647" actId="26606"/>
          <ac:spMkLst>
            <pc:docMk/>
            <pc:sldMk cId="4159377488" sldId="274"/>
            <ac:spMk id="14" creationId="{2119D4F1-CE65-4D74-A168-F27C15F1B00C}"/>
          </ac:spMkLst>
        </pc:spChg>
        <pc:spChg chg="add mod">
          <ac:chgData name="Yunus E." userId="0c377b41ea0fda7e" providerId="LiveId" clId="{171DFB19-7546-4441-A2FE-F17E428CDF0C}" dt="2023-07-13T11:14:30.774" v="4493" actId="1035"/>
          <ac:spMkLst>
            <pc:docMk/>
            <pc:sldMk cId="4159377488" sldId="274"/>
            <ac:spMk id="15" creationId="{FCB96275-8756-C2B9-867F-D0191ADDE93D}"/>
          </ac:spMkLst>
        </pc:spChg>
        <pc:spChg chg="add del">
          <ac:chgData name="Yunus E." userId="0c377b41ea0fda7e" providerId="LiveId" clId="{171DFB19-7546-4441-A2FE-F17E428CDF0C}" dt="2023-07-11T13:46:10.405" v="3652" actId="26606"/>
          <ac:spMkLst>
            <pc:docMk/>
            <pc:sldMk cId="4159377488" sldId="274"/>
            <ac:spMk id="16" creationId="{1236CE38-1273-82AA-46BE-65D2F70731F9}"/>
          </ac:spMkLst>
        </pc:spChg>
        <pc:spChg chg="mod">
          <ac:chgData name="Yunus E." userId="0c377b41ea0fda7e" providerId="LiveId" clId="{171DFB19-7546-4441-A2FE-F17E428CDF0C}" dt="2023-07-12T19:56:36.889" v="3894" actId="1037"/>
          <ac:spMkLst>
            <pc:docMk/>
            <pc:sldMk cId="4159377488" sldId="274"/>
            <ac:spMk id="17" creationId="{C701C17C-EE19-FD98-7836-746E2C8778A5}"/>
          </ac:spMkLst>
        </pc:spChg>
        <pc:spChg chg="mod">
          <ac:chgData name="Yunus E." userId="0c377b41ea0fda7e" providerId="LiveId" clId="{171DFB19-7546-4441-A2FE-F17E428CDF0C}" dt="2023-07-11T17:09:16.948" v="3668" actId="18245"/>
          <ac:spMkLst>
            <pc:docMk/>
            <pc:sldMk cId="4159377488" sldId="274"/>
            <ac:spMk id="18" creationId="{4ADC1ECF-DD12-5EF2-9A02-E985602B9784}"/>
          </ac:spMkLst>
        </pc:spChg>
        <pc:spChg chg="del mod">
          <ac:chgData name="Yunus E." userId="0c377b41ea0fda7e" providerId="LiveId" clId="{171DFB19-7546-4441-A2FE-F17E428CDF0C}" dt="2023-07-12T19:53:55.063" v="3871" actId="478"/>
          <ac:spMkLst>
            <pc:docMk/>
            <pc:sldMk cId="4159377488" sldId="274"/>
            <ac:spMk id="19" creationId="{14C8B15C-63D3-F087-36D7-79855A916CD6}"/>
          </ac:spMkLst>
        </pc:spChg>
        <pc:spChg chg="del mod">
          <ac:chgData name="Yunus E." userId="0c377b41ea0fda7e" providerId="LiveId" clId="{171DFB19-7546-4441-A2FE-F17E428CDF0C}" dt="2023-07-12T19:54:00.541" v="3874" actId="478"/>
          <ac:spMkLst>
            <pc:docMk/>
            <pc:sldMk cId="4159377488" sldId="274"/>
            <ac:spMk id="20" creationId="{3E6BFA11-7452-04F4-CDC9-C9E5DF859ED6}"/>
          </ac:spMkLst>
        </pc:spChg>
        <pc:spChg chg="add del">
          <ac:chgData name="Yunus E." userId="0c377b41ea0fda7e" providerId="LiveId" clId="{171DFB19-7546-4441-A2FE-F17E428CDF0C}" dt="2023-07-11T13:47:42.443" v="3655" actId="26606"/>
          <ac:spMkLst>
            <pc:docMk/>
            <pc:sldMk cId="4159377488" sldId="274"/>
            <ac:spMk id="21" creationId="{1265911B-1E2F-489E-97EF-A15A9299E703}"/>
          </ac:spMkLst>
        </pc:spChg>
        <pc:spChg chg="add mod">
          <ac:chgData name="Yunus E." userId="0c377b41ea0fda7e" providerId="LiveId" clId="{171DFB19-7546-4441-A2FE-F17E428CDF0C}" dt="2023-07-13T11:14:30.774" v="4493" actId="1035"/>
          <ac:spMkLst>
            <pc:docMk/>
            <pc:sldMk cId="4159377488" sldId="274"/>
            <ac:spMk id="21" creationId="{B87A76CA-16EE-5DA3-E89C-DD6D9E6A0DC2}"/>
          </ac:spMkLst>
        </pc:spChg>
        <pc:spChg chg="del mod">
          <ac:chgData name="Yunus E." userId="0c377b41ea0fda7e" providerId="LiveId" clId="{171DFB19-7546-4441-A2FE-F17E428CDF0C}" dt="2023-07-12T19:53:58.651" v="3873" actId="478"/>
          <ac:spMkLst>
            <pc:docMk/>
            <pc:sldMk cId="4159377488" sldId="274"/>
            <ac:spMk id="22" creationId="{46BF095B-6D7B-4BF1-CED3-2D63E5B8CE19}"/>
          </ac:spMkLst>
        </pc:spChg>
        <pc:spChg chg="add del">
          <ac:chgData name="Yunus E." userId="0c377b41ea0fda7e" providerId="LiveId" clId="{171DFB19-7546-4441-A2FE-F17E428CDF0C}" dt="2023-07-11T13:47:42.443" v="3655" actId="26606"/>
          <ac:spMkLst>
            <pc:docMk/>
            <pc:sldMk cId="4159377488" sldId="274"/>
            <ac:spMk id="23" creationId="{2119D4F1-CE65-4D74-A168-F27C15F1B00C}"/>
          </ac:spMkLst>
        </pc:spChg>
        <pc:spChg chg="add mod">
          <ac:chgData name="Yunus E." userId="0c377b41ea0fda7e" providerId="LiveId" clId="{171DFB19-7546-4441-A2FE-F17E428CDF0C}" dt="2023-07-13T11:14:30.774" v="4493" actId="1035"/>
          <ac:spMkLst>
            <pc:docMk/>
            <pc:sldMk cId="4159377488" sldId="274"/>
            <ac:spMk id="23" creationId="{6BB39CB2-F758-39AD-4C9B-DD1DC53961F5}"/>
          </ac:spMkLst>
        </pc:spChg>
        <pc:spChg chg="add mod">
          <ac:chgData name="Yunus E." userId="0c377b41ea0fda7e" providerId="LiveId" clId="{171DFB19-7546-4441-A2FE-F17E428CDF0C}" dt="2023-07-13T11:14:30.774" v="4493" actId="1035"/>
          <ac:spMkLst>
            <pc:docMk/>
            <pc:sldMk cId="4159377488" sldId="274"/>
            <ac:spMk id="24" creationId="{FD20DF13-2A9A-DF80-09BE-A5E4BE8570AB}"/>
          </ac:spMkLst>
        </pc:spChg>
        <pc:spChg chg="add del">
          <ac:chgData name="Yunus E." userId="0c377b41ea0fda7e" providerId="LiveId" clId="{171DFB19-7546-4441-A2FE-F17E428CDF0C}" dt="2023-07-12T19:53:17.258" v="3850" actId="700"/>
          <ac:spMkLst>
            <pc:docMk/>
            <pc:sldMk cId="4159377488" sldId="274"/>
            <ac:spMk id="30" creationId="{1C8B38D4-9D92-4608-A16B-260E8CC21335}"/>
          </ac:spMkLst>
        </pc:spChg>
        <pc:grpChg chg="add del mod">
          <ac:chgData name="Yunus E." userId="0c377b41ea0fda7e" providerId="LiveId" clId="{171DFB19-7546-4441-A2FE-F17E428CDF0C}" dt="2023-07-12T19:54:13.243" v="3879" actId="1076"/>
          <ac:grpSpMkLst>
            <pc:docMk/>
            <pc:sldMk cId="4159377488" sldId="274"/>
            <ac:grpSpMk id="6" creationId="{E38D2B13-87CB-C2B2-136B-3CC8B0EAB10C}"/>
          </ac:grpSpMkLst>
        </pc:grpChg>
        <pc:graphicFrameChg chg="add del">
          <ac:chgData name="Yunus E." userId="0c377b41ea0fda7e" providerId="LiveId" clId="{171DFB19-7546-4441-A2FE-F17E428CDF0C}" dt="2023-07-11T13:43:39.360" v="3574" actId="26606"/>
          <ac:graphicFrameMkLst>
            <pc:docMk/>
            <pc:sldMk cId="4159377488" sldId="274"/>
            <ac:graphicFrameMk id="5" creationId="{A49EFB7A-C8D5-B00C-3F57-DBAA211A6997}"/>
          </ac:graphicFrameMkLst>
        </pc:graphicFrameChg>
        <pc:graphicFrameChg chg="add del">
          <ac:chgData name="Yunus E." userId="0c377b41ea0fda7e" providerId="LiveId" clId="{171DFB19-7546-4441-A2FE-F17E428CDF0C}" dt="2023-07-11T13:43:50.363" v="3576" actId="26606"/>
          <ac:graphicFrameMkLst>
            <pc:docMk/>
            <pc:sldMk cId="4159377488" sldId="274"/>
            <ac:graphicFrameMk id="11" creationId="{D601FBC3-1CA5-5233-FBFA-762D37DF4425}"/>
          </ac:graphicFrameMkLst>
        </pc:graphicFrameChg>
        <pc:graphicFrameChg chg="add del mod modGraphic">
          <ac:chgData name="Yunus E." userId="0c377b41ea0fda7e" providerId="LiveId" clId="{171DFB19-7546-4441-A2FE-F17E428CDF0C}" dt="2023-07-11T17:09:16.948" v="3668" actId="18245"/>
          <ac:graphicFrameMkLst>
            <pc:docMk/>
            <pc:sldMk cId="4159377488" sldId="274"/>
            <ac:graphicFrameMk id="25" creationId="{10F110AA-EBDB-C1D5-B03F-4B26A324F566}"/>
          </ac:graphicFrameMkLst>
        </pc:graphicFrameChg>
        <pc:graphicFrameChg chg="add del mod">
          <ac:chgData name="Yunus E." userId="0c377b41ea0fda7e" providerId="LiveId" clId="{171DFB19-7546-4441-A2FE-F17E428CDF0C}" dt="2023-07-13T19:46:41.691" v="4752" actId="478"/>
          <ac:graphicFrameMkLst>
            <pc:docMk/>
            <pc:sldMk cId="4159377488" sldId="274"/>
            <ac:graphicFrameMk id="26" creationId="{3B55C4D3-5AF8-595E-010C-4C30D88FC836}"/>
          </ac:graphicFrameMkLst>
        </pc:graphicFrameChg>
        <pc:graphicFrameChg chg="add mod">
          <ac:chgData name="Yunus E." userId="0c377b41ea0fda7e" providerId="LiveId" clId="{171DFB19-7546-4441-A2FE-F17E428CDF0C}" dt="2023-07-13T19:47:02.256" v="4754" actId="207"/>
          <ac:graphicFrameMkLst>
            <pc:docMk/>
            <pc:sldMk cId="4159377488" sldId="274"/>
            <ac:graphicFrameMk id="27" creationId="{3BBDBFD2-9715-D234-B094-3E7FF01A4CE2}"/>
          </ac:graphicFrameMkLst>
        </pc:graphicFrame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4159377488" sldId="274"/>
            <ac:picMk id="4" creationId="{95B5A85C-A8D4-D774-1C65-577159F0B525}"/>
          </ac:picMkLst>
        </pc:picChg>
        <pc:picChg chg="add del mod ord">
          <ac:chgData name="Yunus E." userId="0c377b41ea0fda7e" providerId="LiveId" clId="{171DFB19-7546-4441-A2FE-F17E428CDF0C}" dt="2023-07-11T13:47:33.320" v="3654" actId="478"/>
          <ac:picMkLst>
            <pc:docMk/>
            <pc:sldMk cId="4159377488" sldId="274"/>
            <ac:picMk id="4" creationId="{EC2D41CE-62B4-AD03-CC03-1C98C2A18150}"/>
          </ac:picMkLst>
        </pc:picChg>
        <pc:picChg chg="add mod">
          <ac:chgData name="Yunus E." userId="0c377b41ea0fda7e" providerId="LiveId" clId="{171DFB19-7546-4441-A2FE-F17E428CDF0C}" dt="2023-07-13T11:14:30.774" v="4493" actId="1035"/>
          <ac:picMkLst>
            <pc:docMk/>
            <pc:sldMk cId="4159377488" sldId="274"/>
            <ac:picMk id="14" creationId="{03BF71E1-3A76-1F1B-74E3-3F9E547D8892}"/>
          </ac:picMkLst>
        </pc:picChg>
        <pc:picChg chg="add del">
          <ac:chgData name="Yunus E." userId="0c377b41ea0fda7e" providerId="LiveId" clId="{171DFB19-7546-4441-A2FE-F17E428CDF0C}" dt="2023-07-11T13:45:34.710" v="3645" actId="478"/>
          <ac:picMkLst>
            <pc:docMk/>
            <pc:sldMk cId="4159377488" sldId="274"/>
            <ac:picMk id="15" creationId="{A0F1B061-E95F-ECAF-C9B5-7F46BA608FD4}"/>
          </ac:picMkLst>
        </pc:picChg>
        <pc:picChg chg="add mod">
          <ac:chgData name="Yunus E." userId="0c377b41ea0fda7e" providerId="LiveId" clId="{171DFB19-7546-4441-A2FE-F17E428CDF0C}" dt="2023-07-13T11:14:30.774" v="4493" actId="1035"/>
          <ac:picMkLst>
            <pc:docMk/>
            <pc:sldMk cId="4159377488" sldId="274"/>
            <ac:picMk id="16" creationId="{92805FB6-68EF-6999-FD72-AD58D10D9ECA}"/>
          </ac:picMkLst>
        </pc:picChg>
        <pc:picChg chg="add mod">
          <ac:chgData name="Yunus E." userId="0c377b41ea0fda7e" providerId="LiveId" clId="{171DFB19-7546-4441-A2FE-F17E428CDF0C}" dt="2023-07-13T11:14:30.774" v="4493" actId="1035"/>
          <ac:picMkLst>
            <pc:docMk/>
            <pc:sldMk cId="4159377488" sldId="274"/>
            <ac:picMk id="25" creationId="{8F8EBF9B-3615-AC57-D94D-9B87FD0C6665}"/>
          </ac:picMkLst>
        </pc:picChg>
      </pc:sldChg>
      <pc:sldChg chg="addSp delSp modSp add mod modTransition setBg modAnim">
        <pc:chgData name="Yunus E." userId="0c377b41ea0fda7e" providerId="LiveId" clId="{171DFB19-7546-4441-A2FE-F17E428CDF0C}" dt="2023-07-13T22:30:49.238" v="4792"/>
        <pc:sldMkLst>
          <pc:docMk/>
          <pc:sldMk cId="25301452" sldId="275"/>
        </pc:sldMkLst>
        <pc:spChg chg="add del mod">
          <ac:chgData name="Yunus E." userId="0c377b41ea0fda7e" providerId="LiveId" clId="{171DFB19-7546-4441-A2FE-F17E428CDF0C}" dt="2023-07-10T21:59:38.167" v="3168" actId="1957"/>
          <ac:spMkLst>
            <pc:docMk/>
            <pc:sldMk cId="25301452" sldId="275"/>
            <ac:spMk id="3" creationId="{042978BE-870D-AB8D-224C-9F22CDB5C3C1}"/>
          </ac:spMkLst>
        </pc:spChg>
        <pc:spChg chg="add del mod">
          <ac:chgData name="Yunus E." userId="0c377b41ea0fda7e" providerId="LiveId" clId="{171DFB19-7546-4441-A2FE-F17E428CDF0C}" dt="2023-07-10T22:01:06.594" v="3174"/>
          <ac:spMkLst>
            <pc:docMk/>
            <pc:sldMk cId="25301452" sldId="275"/>
            <ac:spMk id="8" creationId="{2DE4014C-04EB-7133-B28E-70326FEC61E8}"/>
          </ac:spMkLst>
        </pc:spChg>
        <pc:spChg chg="add del mod">
          <ac:chgData name="Yunus E." userId="0c377b41ea0fda7e" providerId="LiveId" clId="{171DFB19-7546-4441-A2FE-F17E428CDF0C}" dt="2023-07-10T22:01:57.508" v="3177" actId="1957"/>
          <ac:spMkLst>
            <pc:docMk/>
            <pc:sldMk cId="25301452" sldId="275"/>
            <ac:spMk id="14" creationId="{428A87B5-72B7-AEFF-A2E6-4EF89DC12791}"/>
          </ac:spMkLst>
        </pc:spChg>
        <pc:spChg chg="add del mod">
          <ac:chgData name="Yunus E." userId="0c377b41ea0fda7e" providerId="LiveId" clId="{171DFB19-7546-4441-A2FE-F17E428CDF0C}" dt="2023-07-10T22:08:15.866" v="3273" actId="478"/>
          <ac:spMkLst>
            <pc:docMk/>
            <pc:sldMk cId="25301452" sldId="275"/>
            <ac:spMk id="18" creationId="{BBAD1591-2BB4-D98F-B4DF-242E19822EA1}"/>
          </ac:spMkLst>
        </pc:spChg>
        <pc:spChg chg="add mod">
          <ac:chgData name="Yunus E." userId="0c377b41ea0fda7e" providerId="LiveId" clId="{171DFB19-7546-4441-A2FE-F17E428CDF0C}" dt="2023-07-10T22:12:35.883" v="3413" actId="1076"/>
          <ac:spMkLst>
            <pc:docMk/>
            <pc:sldMk cId="25301452" sldId="275"/>
            <ac:spMk id="19" creationId="{80527A68-2A7D-C486-6ED1-BBB465B2D679}"/>
          </ac:spMkLst>
        </pc:spChg>
        <pc:spChg chg="add mod">
          <ac:chgData name="Yunus E." userId="0c377b41ea0fda7e" providerId="LiveId" clId="{171DFB19-7546-4441-A2FE-F17E428CDF0C}" dt="2023-07-10T22:19:04.662" v="3455" actId="1036"/>
          <ac:spMkLst>
            <pc:docMk/>
            <pc:sldMk cId="25301452" sldId="275"/>
            <ac:spMk id="20" creationId="{23356180-9997-C774-90FC-BD33564F85AD}"/>
          </ac:spMkLst>
        </pc:spChg>
        <pc:spChg chg="add del">
          <ac:chgData name="Yunus E." userId="0c377b41ea0fda7e" providerId="LiveId" clId="{171DFB19-7546-4441-A2FE-F17E428CDF0C}" dt="2023-07-10T22:05:35.079" v="3212" actId="26606"/>
          <ac:spMkLst>
            <pc:docMk/>
            <pc:sldMk cId="25301452" sldId="275"/>
            <ac:spMk id="22" creationId="{1C8B38D4-9D92-4608-A16B-260E8CC21335}"/>
          </ac:spMkLst>
        </pc:spChg>
        <pc:spChg chg="add del">
          <ac:chgData name="Yunus E." userId="0c377b41ea0fda7e" providerId="LiveId" clId="{171DFB19-7546-4441-A2FE-F17E428CDF0C}" dt="2023-07-10T22:05:35.753" v="3214" actId="26606"/>
          <ac:spMkLst>
            <pc:docMk/>
            <pc:sldMk cId="25301452" sldId="275"/>
            <ac:spMk id="24" creationId="{1C8B38D4-9D92-4608-A16B-260E8CC21335}"/>
          </ac:spMkLst>
        </pc:spChg>
        <pc:spChg chg="add del">
          <ac:chgData name="Yunus E." userId="0c377b41ea0fda7e" providerId="LiveId" clId="{171DFB19-7546-4441-A2FE-F17E428CDF0C}" dt="2023-07-10T22:05:40.919" v="3216" actId="26606"/>
          <ac:spMkLst>
            <pc:docMk/>
            <pc:sldMk cId="25301452" sldId="275"/>
            <ac:spMk id="26" creationId="{1C8B38D4-9D92-4608-A16B-260E8CC21335}"/>
          </ac:spMkLst>
        </pc:spChg>
        <pc:spChg chg="add mod modVis">
          <ac:chgData name="Yunus E." userId="0c377b41ea0fda7e" providerId="LiveId" clId="{171DFB19-7546-4441-A2FE-F17E428CDF0C}" dt="2023-07-10T22:10:57.970" v="3354" actId="14430"/>
          <ac:spMkLst>
            <pc:docMk/>
            <pc:sldMk cId="25301452" sldId="275"/>
            <ac:spMk id="29" creationId="{1C8B38D4-9D92-4608-A16B-260E8CC21335}"/>
          </ac:spMkLst>
        </pc:spChg>
        <pc:graphicFrameChg chg="add del mod">
          <ac:chgData name="Yunus E." userId="0c377b41ea0fda7e" providerId="LiveId" clId="{171DFB19-7546-4441-A2FE-F17E428CDF0C}" dt="2023-07-10T22:00:12.504" v="3173" actId="478"/>
          <ac:graphicFrameMkLst>
            <pc:docMk/>
            <pc:sldMk cId="25301452" sldId="275"/>
            <ac:graphicFrameMk id="6" creationId="{D35B3545-DB3C-9397-92FE-19EC757594A3}"/>
          </ac:graphicFrameMkLst>
        </pc:graphicFrameChg>
        <pc:graphicFrameChg chg="add del">
          <ac:chgData name="Yunus E." userId="0c377b41ea0fda7e" providerId="LiveId" clId="{171DFB19-7546-4441-A2FE-F17E428CDF0C}" dt="2023-07-10T22:01:45.270" v="3175" actId="478"/>
          <ac:graphicFrameMkLst>
            <pc:docMk/>
            <pc:sldMk cId="25301452" sldId="275"/>
            <ac:graphicFrameMk id="12" creationId="{F8766A06-B07F-B4D9-FED1-BB9B43DB94CB}"/>
          </ac:graphicFrameMkLst>
        </pc:graphicFrameChg>
        <pc:graphicFrameChg chg="add mod modVis">
          <ac:chgData name="Yunus E." userId="0c377b41ea0fda7e" providerId="LiveId" clId="{171DFB19-7546-4441-A2FE-F17E428CDF0C}" dt="2023-07-10T22:18:26.905" v="3451"/>
          <ac:graphicFrameMkLst>
            <pc:docMk/>
            <pc:sldMk cId="25301452" sldId="275"/>
            <ac:graphicFrameMk id="17" creationId="{BB284752-7A29-3070-71ED-B2FC3B0F0A33}"/>
          </ac:graphicFrameMkLst>
        </pc:graphicFrameChg>
        <pc:picChg chg="add del">
          <ac:chgData name="Yunus E." userId="0c377b41ea0fda7e" providerId="LiveId" clId="{171DFB19-7546-4441-A2FE-F17E428CDF0C}" dt="2023-07-10T21:59:32.384" v="3165" actId="478"/>
          <ac:picMkLst>
            <pc:docMk/>
            <pc:sldMk cId="25301452" sldId="275"/>
            <ac:picMk id="2" creationId="{BB425ACB-63B8-095F-E147-7394E928E835}"/>
          </ac:picMkLst>
        </pc:picChg>
        <pc:picChg chg="add del mod">
          <ac:chgData name="Yunus E." userId="0c377b41ea0fda7e" providerId="LiveId" clId="{171DFB19-7546-4441-A2FE-F17E428CDF0C}" dt="2023-07-13T22:00:59.056" v="4774"/>
          <ac:picMkLst>
            <pc:docMk/>
            <pc:sldMk cId="25301452" sldId="275"/>
            <ac:picMk id="4" creationId="{2B8650B4-CA9B-B918-405A-845F69047A89}"/>
          </ac:picMkLst>
        </pc:picChg>
        <pc:picChg chg="add del mod ord">
          <ac:chgData name="Yunus E." userId="0c377b41ea0fda7e" providerId="LiveId" clId="{171DFB19-7546-4441-A2FE-F17E428CDF0C}" dt="2023-07-13T22:08:34.502" v="4778"/>
          <ac:picMkLst>
            <pc:docMk/>
            <pc:sldMk cId="25301452" sldId="275"/>
            <ac:picMk id="8" creationId="{8B61727B-51B2-299C-8D06-AA8F3F946EB2}"/>
          </ac:picMkLst>
        </pc:pic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25301452" sldId="275"/>
            <ac:picMk id="9" creationId="{CE41A93E-1571-924C-9ED8-B07954690192}"/>
          </ac:picMkLst>
        </pc:picChg>
        <pc:picChg chg="del">
          <ac:chgData name="Yunus E." userId="0c377b41ea0fda7e" providerId="LiveId" clId="{171DFB19-7546-4441-A2FE-F17E428CDF0C}" dt="2023-07-10T21:59:33.672" v="3166" actId="478"/>
          <ac:picMkLst>
            <pc:docMk/>
            <pc:sldMk cId="25301452" sldId="275"/>
            <ac:picMk id="1026" creationId="{6ABBF6E8-E72C-73C4-D3B9-D5AEFD9DB43E}"/>
          </ac:picMkLst>
        </pc:picChg>
        <pc:cxnChg chg="add del">
          <ac:chgData name="Yunus E." userId="0c377b41ea0fda7e" providerId="LiveId" clId="{171DFB19-7546-4441-A2FE-F17E428CDF0C}" dt="2023-07-10T22:05:40.919" v="3216" actId="26606"/>
          <ac:cxnSpMkLst>
            <pc:docMk/>
            <pc:sldMk cId="25301452" sldId="275"/>
            <ac:cxnSpMk id="27" creationId="{A18AB815-F7F2-44CA-A973-E4E11087FCCC}"/>
          </ac:cxnSpMkLst>
        </pc:cxnChg>
      </pc:sldChg>
      <pc:sldChg chg="addSp delSp modSp new mod ord modTransition setBg modAnim">
        <pc:chgData name="Yunus E." userId="0c377b41ea0fda7e" providerId="LiveId" clId="{171DFB19-7546-4441-A2FE-F17E428CDF0C}" dt="2023-07-13T22:12:53.817" v="4779"/>
        <pc:sldMkLst>
          <pc:docMk/>
          <pc:sldMk cId="2044509755" sldId="276"/>
        </pc:sldMkLst>
        <pc:spChg chg="mod">
          <ac:chgData name="Yunus E." userId="0c377b41ea0fda7e" providerId="LiveId" clId="{171DFB19-7546-4441-A2FE-F17E428CDF0C}" dt="2023-07-11T17:11:10.731" v="3680" actId="26606"/>
          <ac:spMkLst>
            <pc:docMk/>
            <pc:sldMk cId="2044509755" sldId="276"/>
            <ac:spMk id="2" creationId="{94231844-DB3C-AE06-6A99-70971FC197B1}"/>
          </ac:spMkLst>
        </pc:spChg>
        <pc:spChg chg="add del mod">
          <ac:chgData name="Yunus E." userId="0c377b41ea0fda7e" providerId="LiveId" clId="{171DFB19-7546-4441-A2FE-F17E428CDF0C}" dt="2023-07-11T17:11:10.731" v="3680" actId="26606"/>
          <ac:spMkLst>
            <pc:docMk/>
            <pc:sldMk cId="2044509755" sldId="276"/>
            <ac:spMk id="3" creationId="{D70A0D0E-EBEC-7ECD-9F89-C5AA50B67AE0}"/>
          </ac:spMkLst>
        </pc:spChg>
        <pc:spChg chg="add del">
          <ac:chgData name="Yunus E." userId="0c377b41ea0fda7e" providerId="LiveId" clId="{171DFB19-7546-4441-A2FE-F17E428CDF0C}" dt="2023-07-11T17:10:03.577" v="3671" actId="26606"/>
          <ac:spMkLst>
            <pc:docMk/>
            <pc:sldMk cId="2044509755" sldId="276"/>
            <ac:spMk id="9" creationId="{1C8B38D4-9D92-4608-A16B-260E8CC21335}"/>
          </ac:spMkLst>
        </pc:spChg>
        <pc:spChg chg="add del">
          <ac:chgData name="Yunus E." userId="0c377b41ea0fda7e" providerId="LiveId" clId="{171DFB19-7546-4441-A2FE-F17E428CDF0C}" dt="2023-07-11T17:10:27.955" v="3673" actId="26606"/>
          <ac:spMkLst>
            <pc:docMk/>
            <pc:sldMk cId="2044509755" sldId="276"/>
            <ac:spMk id="11" creationId="{2119D4F1-CE65-4D74-A168-F27C15F1B00C}"/>
          </ac:spMkLst>
        </pc:spChg>
        <pc:spChg chg="add del">
          <ac:chgData name="Yunus E." userId="0c377b41ea0fda7e" providerId="LiveId" clId="{171DFB19-7546-4441-A2FE-F17E428CDF0C}" dt="2023-07-11T17:10:27.955" v="3673" actId="26606"/>
          <ac:spMkLst>
            <pc:docMk/>
            <pc:sldMk cId="2044509755" sldId="276"/>
            <ac:spMk id="12" creationId="{1265911B-1E2F-489E-97EF-A15A9299E703}"/>
          </ac:spMkLst>
        </pc:spChg>
        <pc:spChg chg="add del">
          <ac:chgData name="Yunus E." userId="0c377b41ea0fda7e" providerId="LiveId" clId="{171DFB19-7546-4441-A2FE-F17E428CDF0C}" dt="2023-07-11T17:10:27.955" v="3673" actId="26606"/>
          <ac:spMkLst>
            <pc:docMk/>
            <pc:sldMk cId="2044509755" sldId="276"/>
            <ac:spMk id="14" creationId="{D70A0D0E-EBEC-7ECD-9F89-C5AA50B67AE0}"/>
          </ac:spMkLst>
        </pc:spChg>
        <pc:spChg chg="add del">
          <ac:chgData name="Yunus E." userId="0c377b41ea0fda7e" providerId="LiveId" clId="{171DFB19-7546-4441-A2FE-F17E428CDF0C}" dt="2023-07-11T17:10:40.731" v="3675" actId="26606"/>
          <ac:spMkLst>
            <pc:docMk/>
            <pc:sldMk cId="2044509755" sldId="276"/>
            <ac:spMk id="16" creationId="{1C8B38D4-9D92-4608-A16B-260E8CC21335}"/>
          </ac:spMkLst>
        </pc:spChg>
        <pc:spChg chg="add del">
          <ac:chgData name="Yunus E." userId="0c377b41ea0fda7e" providerId="LiveId" clId="{171DFB19-7546-4441-A2FE-F17E428CDF0C}" dt="2023-07-11T17:10:40.731" v="3675" actId="26606"/>
          <ac:spMkLst>
            <pc:docMk/>
            <pc:sldMk cId="2044509755" sldId="276"/>
            <ac:spMk id="17" creationId="{01A94AE6-0978-4A09-B78E-D60AC484231B}"/>
          </ac:spMkLst>
        </pc:spChg>
        <pc:spChg chg="add del">
          <ac:chgData name="Yunus E." userId="0c377b41ea0fda7e" providerId="LiveId" clId="{171DFB19-7546-4441-A2FE-F17E428CDF0C}" dt="2023-07-11T17:11:08.715" v="3677" actId="26606"/>
          <ac:spMkLst>
            <pc:docMk/>
            <pc:sldMk cId="2044509755" sldId="276"/>
            <ac:spMk id="20" creationId="{1C8B38D4-9D92-4608-A16B-260E8CC21335}"/>
          </ac:spMkLst>
        </pc:spChg>
        <pc:spChg chg="add del">
          <ac:chgData name="Yunus E." userId="0c377b41ea0fda7e" providerId="LiveId" clId="{171DFB19-7546-4441-A2FE-F17E428CDF0C}" dt="2023-07-11T17:11:10.692" v="3679" actId="26606"/>
          <ac:spMkLst>
            <pc:docMk/>
            <pc:sldMk cId="2044509755" sldId="276"/>
            <ac:spMk id="23" creationId="{35709097-1D5E-461B-A75A-2CB4E0B19297}"/>
          </ac:spMkLst>
        </pc:spChg>
        <pc:spChg chg="add del">
          <ac:chgData name="Yunus E." userId="0c377b41ea0fda7e" providerId="LiveId" clId="{171DFB19-7546-4441-A2FE-F17E428CDF0C}" dt="2023-07-11T17:11:10.692" v="3679" actId="26606"/>
          <ac:spMkLst>
            <pc:docMk/>
            <pc:sldMk cId="2044509755" sldId="276"/>
            <ac:spMk id="24" creationId="{F8E7CE3D-756A-41A4-9B20-2A2FC3A1E40A}"/>
          </ac:spMkLst>
        </pc:spChg>
        <pc:spChg chg="add del">
          <ac:chgData name="Yunus E." userId="0c377b41ea0fda7e" providerId="LiveId" clId="{171DFB19-7546-4441-A2FE-F17E428CDF0C}" dt="2023-07-11T17:11:10.692" v="3679" actId="26606"/>
          <ac:spMkLst>
            <pc:docMk/>
            <pc:sldMk cId="2044509755" sldId="276"/>
            <ac:spMk id="27" creationId="{D70A0D0E-EBEC-7ECD-9F89-C5AA50B67AE0}"/>
          </ac:spMkLst>
        </pc:spChg>
        <pc:spChg chg="add">
          <ac:chgData name="Yunus E." userId="0c377b41ea0fda7e" providerId="LiveId" clId="{171DFB19-7546-4441-A2FE-F17E428CDF0C}" dt="2023-07-11T17:11:10.731" v="3680" actId="26606"/>
          <ac:spMkLst>
            <pc:docMk/>
            <pc:sldMk cId="2044509755" sldId="276"/>
            <ac:spMk id="29" creationId="{1C8B38D4-9D92-4608-A16B-260E8CC21335}"/>
          </ac:spMkLst>
        </pc:spChg>
        <pc:graphicFrameChg chg="add del mod">
          <ac:chgData name="Yunus E." userId="0c377b41ea0fda7e" providerId="LiveId" clId="{171DFB19-7546-4441-A2FE-F17E428CDF0C}" dt="2023-07-12T20:36:18.620" v="4368" actId="21"/>
          <ac:graphicFrameMkLst>
            <pc:docMk/>
            <pc:sldMk cId="2044509755" sldId="276"/>
            <ac:graphicFrameMk id="3" creationId="{990117C9-700A-BD33-DC10-282F8DFD21E8}"/>
          </ac:graphicFrameMkLst>
        </pc:graphicFrameChg>
        <pc:graphicFrameChg chg="add del mod">
          <ac:chgData name="Yunus E." userId="0c377b41ea0fda7e" providerId="LiveId" clId="{171DFB19-7546-4441-A2FE-F17E428CDF0C}" dt="2023-07-13T19:50:55.771" v="4767" actId="478"/>
          <ac:graphicFrameMkLst>
            <pc:docMk/>
            <pc:sldMk cId="2044509755" sldId="276"/>
            <ac:graphicFrameMk id="4" creationId="{F649EA93-5B6E-EA15-EBA6-4E9BFDA64B3C}"/>
          </ac:graphicFrameMkLst>
        </pc:graphicFrameChg>
        <pc:graphicFrameChg chg="add mod">
          <ac:chgData name="Yunus E." userId="0c377b41ea0fda7e" providerId="LiveId" clId="{171DFB19-7546-4441-A2FE-F17E428CDF0C}" dt="2023-07-13T19:50:56.532" v="4768"/>
          <ac:graphicFrameMkLst>
            <pc:docMk/>
            <pc:sldMk cId="2044509755" sldId="276"/>
            <ac:graphicFrameMk id="5" creationId="{07280EB0-0BCB-0636-51D5-43264B8932CD}"/>
          </ac:graphicFrameMkLst>
        </pc:graphicFrameChg>
        <pc:graphicFrameChg chg="add del">
          <ac:chgData name="Yunus E." userId="0c377b41ea0fda7e" providerId="LiveId" clId="{171DFB19-7546-4441-A2FE-F17E428CDF0C}" dt="2023-07-11T17:10:03.577" v="3671" actId="26606"/>
          <ac:graphicFrameMkLst>
            <pc:docMk/>
            <pc:sldMk cId="2044509755" sldId="276"/>
            <ac:graphicFrameMk id="5" creationId="{C7B31F79-6FF9-F1CF-34F6-E136AAD862B2}"/>
          </ac:graphicFrameMkLst>
        </pc:graphicFrameChg>
        <pc:graphicFrameChg chg="add del">
          <ac:chgData name="Yunus E." userId="0c377b41ea0fda7e" providerId="LiveId" clId="{171DFB19-7546-4441-A2FE-F17E428CDF0C}" dt="2023-07-11T17:10:40.731" v="3675" actId="26606"/>
          <ac:graphicFrameMkLst>
            <pc:docMk/>
            <pc:sldMk cId="2044509755" sldId="276"/>
            <ac:graphicFrameMk id="18" creationId="{E205C1A3-E7EB-1FD5-E1C6-41A33F2F2DBF}"/>
          </ac:graphicFrameMkLst>
        </pc:graphicFrameChg>
        <pc:graphicFrameChg chg="add del">
          <ac:chgData name="Yunus E." userId="0c377b41ea0fda7e" providerId="LiveId" clId="{171DFB19-7546-4441-A2FE-F17E428CDF0C}" dt="2023-07-11T17:11:08.715" v="3677" actId="26606"/>
          <ac:graphicFrameMkLst>
            <pc:docMk/>
            <pc:sldMk cId="2044509755" sldId="276"/>
            <ac:graphicFrameMk id="21" creationId="{C7B31F79-6FF9-F1CF-34F6-E136AAD862B2}"/>
          </ac:graphicFrameMkLst>
        </pc:graphicFrameChg>
        <pc:graphicFrameChg chg="add mod">
          <ac:chgData name="Yunus E." userId="0c377b41ea0fda7e" providerId="LiveId" clId="{171DFB19-7546-4441-A2FE-F17E428CDF0C}" dt="2023-07-12T20:38:52.568" v="4386" actId="207"/>
          <ac:graphicFrameMkLst>
            <pc:docMk/>
            <pc:sldMk cId="2044509755" sldId="276"/>
            <ac:graphicFrameMk id="30" creationId="{C7B31F79-6FF9-F1CF-34F6-E136AAD862B2}"/>
          </ac:graphicFrameMkLst>
        </pc:graphicFrame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2044509755" sldId="276"/>
            <ac:picMk id="4" creationId="{C351A7BD-8178-9470-9D31-22B18642A7B6}"/>
          </ac:picMkLst>
        </pc:picChg>
        <pc:picChg chg="add del">
          <ac:chgData name="Yunus E." userId="0c377b41ea0fda7e" providerId="LiveId" clId="{171DFB19-7546-4441-A2FE-F17E428CDF0C}" dt="2023-07-11T17:10:27.955" v="3673" actId="26606"/>
          <ac:picMkLst>
            <pc:docMk/>
            <pc:sldMk cId="2044509755" sldId="276"/>
            <ac:picMk id="13" creationId="{CE5342B3-C469-9003-9F84-535002C58F74}"/>
          </ac:picMkLst>
        </pc:picChg>
        <pc:picChg chg="add del">
          <ac:chgData name="Yunus E." userId="0c377b41ea0fda7e" providerId="LiveId" clId="{171DFB19-7546-4441-A2FE-F17E428CDF0C}" dt="2023-07-11T17:11:10.692" v="3679" actId="26606"/>
          <ac:picMkLst>
            <pc:docMk/>
            <pc:sldMk cId="2044509755" sldId="276"/>
            <ac:picMk id="25" creationId="{623073F0-1ABE-6154-BEC1-94D5156D1176}"/>
          </ac:picMkLst>
        </pc:picChg>
        <pc:cxnChg chg="add del">
          <ac:chgData name="Yunus E." userId="0c377b41ea0fda7e" providerId="LiveId" clId="{171DFB19-7546-4441-A2FE-F17E428CDF0C}" dt="2023-07-11T17:11:10.692" v="3679" actId="26606"/>
          <ac:cxnSpMkLst>
            <pc:docMk/>
            <pc:sldMk cId="2044509755" sldId="276"/>
            <ac:cxnSpMk id="26" creationId="{837CF948-9F12-4674-98E3-7A7FE57A1987}"/>
          </ac:cxnSpMkLst>
        </pc:cxnChg>
      </pc:sldChg>
      <pc:sldChg chg="addSp delSp modSp new mod modTransition setBg modAnim">
        <pc:chgData name="Yunus E." userId="0c377b41ea0fda7e" providerId="LiveId" clId="{171DFB19-7546-4441-A2FE-F17E428CDF0C}" dt="2023-07-13T22:12:53.817" v="4779"/>
        <pc:sldMkLst>
          <pc:docMk/>
          <pc:sldMk cId="2573410541" sldId="277"/>
        </pc:sldMkLst>
        <pc:spChg chg="mod">
          <ac:chgData name="Yunus E." userId="0c377b41ea0fda7e" providerId="LiveId" clId="{171DFB19-7546-4441-A2FE-F17E428CDF0C}" dt="2023-07-11T17:11:42.344" v="3687" actId="26606"/>
          <ac:spMkLst>
            <pc:docMk/>
            <pc:sldMk cId="2573410541" sldId="277"/>
            <ac:spMk id="2" creationId="{8F3786CF-67B3-3A94-CFB4-FCA075C625EB}"/>
          </ac:spMkLst>
        </pc:spChg>
        <pc:spChg chg="add del mod">
          <ac:chgData name="Yunus E." userId="0c377b41ea0fda7e" providerId="LiveId" clId="{171DFB19-7546-4441-A2FE-F17E428CDF0C}" dt="2023-07-11T17:11:42.344" v="3687" actId="26606"/>
          <ac:spMkLst>
            <pc:docMk/>
            <pc:sldMk cId="2573410541" sldId="277"/>
            <ac:spMk id="3" creationId="{B3CF7DA6-3241-91FC-B79E-E1786A74EBA1}"/>
          </ac:spMkLst>
        </pc:spChg>
        <pc:spChg chg="add del mod">
          <ac:chgData name="Yunus E." userId="0c377b41ea0fda7e" providerId="LiveId" clId="{171DFB19-7546-4441-A2FE-F17E428CDF0C}" dt="2023-07-12T20:36:26.094" v="4372" actId="478"/>
          <ac:spMkLst>
            <pc:docMk/>
            <pc:sldMk cId="2573410541" sldId="277"/>
            <ac:spMk id="4" creationId="{660A7E1C-F6E8-8C5D-3768-62EF908E1BF7}"/>
          </ac:spMkLst>
        </pc:spChg>
        <pc:spChg chg="add del">
          <ac:chgData name="Yunus E." userId="0c377b41ea0fda7e" providerId="LiveId" clId="{171DFB19-7546-4441-A2FE-F17E428CDF0C}" dt="2023-07-11T17:11:17.602" v="3682" actId="26606"/>
          <ac:spMkLst>
            <pc:docMk/>
            <pc:sldMk cId="2573410541" sldId="277"/>
            <ac:spMk id="9" creationId="{1C8B38D4-9D92-4608-A16B-260E8CC21335}"/>
          </ac:spMkLst>
        </pc:spChg>
        <pc:spChg chg="add del">
          <ac:chgData name="Yunus E." userId="0c377b41ea0fda7e" providerId="LiveId" clId="{171DFB19-7546-4441-A2FE-F17E428CDF0C}" dt="2023-07-11T17:11:25.437" v="3684" actId="26606"/>
          <ac:spMkLst>
            <pc:docMk/>
            <pc:sldMk cId="2573410541" sldId="277"/>
            <ac:spMk id="11" creationId="{1C8B38D4-9D92-4608-A16B-260E8CC21335}"/>
          </ac:spMkLst>
        </pc:spChg>
        <pc:spChg chg="add">
          <ac:chgData name="Yunus E." userId="0c377b41ea0fda7e" providerId="LiveId" clId="{171DFB19-7546-4441-A2FE-F17E428CDF0C}" dt="2023-07-11T17:11:42.344" v="3687" actId="26606"/>
          <ac:spMkLst>
            <pc:docMk/>
            <pc:sldMk cId="2573410541" sldId="277"/>
            <ac:spMk id="16" creationId="{1C8B38D4-9D92-4608-A16B-260E8CC21335}"/>
          </ac:spMkLst>
        </pc:spChg>
        <pc:graphicFrameChg chg="add del mod">
          <ac:chgData name="Yunus E." userId="0c377b41ea0fda7e" providerId="LiveId" clId="{171DFB19-7546-4441-A2FE-F17E428CDF0C}" dt="2023-07-12T20:36:24.775" v="4371"/>
          <ac:graphicFrameMkLst>
            <pc:docMk/>
            <pc:sldMk cId="2573410541" sldId="277"/>
            <ac:graphicFrameMk id="5" creationId="{2BCBB0AF-23B1-FFAC-22E4-106DC4609EF8}"/>
          </ac:graphicFrameMkLst>
        </pc:graphicFrameChg>
        <pc:graphicFrameChg chg="add del">
          <ac:chgData name="Yunus E." userId="0c377b41ea0fda7e" providerId="LiveId" clId="{171DFB19-7546-4441-A2FE-F17E428CDF0C}" dt="2023-07-11T17:11:17.602" v="3682" actId="26606"/>
          <ac:graphicFrameMkLst>
            <pc:docMk/>
            <pc:sldMk cId="2573410541" sldId="277"/>
            <ac:graphicFrameMk id="5" creationId="{337A2562-F6B1-D2DE-C425-9D8CE935EC10}"/>
          </ac:graphicFrameMkLst>
        </pc:graphicFrameChg>
        <pc:graphicFrameChg chg="add mod">
          <ac:chgData name="Yunus E." userId="0c377b41ea0fda7e" providerId="LiveId" clId="{171DFB19-7546-4441-A2FE-F17E428CDF0C}" dt="2023-07-12T20:37:25.043" v="4385" actId="20577"/>
          <ac:graphicFrameMkLst>
            <pc:docMk/>
            <pc:sldMk cId="2573410541" sldId="277"/>
            <ac:graphicFrameMk id="6" creationId="{0212EFAA-E4AA-2B15-AE77-370CDB09B564}"/>
          </ac:graphicFrameMkLst>
        </pc:graphicFrameChg>
        <pc:graphicFrameChg chg="add del mod">
          <ac:chgData name="Yunus E." userId="0c377b41ea0fda7e" providerId="LiveId" clId="{171DFB19-7546-4441-A2FE-F17E428CDF0C}" dt="2023-07-13T19:51:01.023" v="4769" actId="478"/>
          <ac:graphicFrameMkLst>
            <pc:docMk/>
            <pc:sldMk cId="2573410541" sldId="277"/>
            <ac:graphicFrameMk id="7" creationId="{C522B871-718E-1FAE-5516-4E19D489D20B}"/>
          </ac:graphicFrameMkLst>
        </pc:graphicFrameChg>
        <pc:graphicFrameChg chg="add mod">
          <ac:chgData name="Yunus E." userId="0c377b41ea0fda7e" providerId="LiveId" clId="{171DFB19-7546-4441-A2FE-F17E428CDF0C}" dt="2023-07-13T19:51:01.847" v="4770"/>
          <ac:graphicFrameMkLst>
            <pc:docMk/>
            <pc:sldMk cId="2573410541" sldId="277"/>
            <ac:graphicFrameMk id="8" creationId="{8FC047B9-011D-5F75-7F07-74A82E27A51C}"/>
          </ac:graphicFrameMkLst>
        </pc:graphicFrameChg>
        <pc:graphicFrameChg chg="add del">
          <ac:chgData name="Yunus E." userId="0c377b41ea0fda7e" providerId="LiveId" clId="{171DFB19-7546-4441-A2FE-F17E428CDF0C}" dt="2023-07-11T17:11:25.437" v="3684" actId="26606"/>
          <ac:graphicFrameMkLst>
            <pc:docMk/>
            <pc:sldMk cId="2573410541" sldId="277"/>
            <ac:graphicFrameMk id="12" creationId="{34121DCE-A966-5C39-BA32-F6EDE6F0FA68}"/>
          </ac:graphicFrameMkLst>
        </pc:graphicFrameChg>
        <pc:graphicFrameChg chg="add del">
          <ac:chgData name="Yunus E." userId="0c377b41ea0fda7e" providerId="LiveId" clId="{171DFB19-7546-4441-A2FE-F17E428CDF0C}" dt="2023-07-11T17:11:42.285" v="3686" actId="26606"/>
          <ac:graphicFrameMkLst>
            <pc:docMk/>
            <pc:sldMk cId="2573410541" sldId="277"/>
            <ac:graphicFrameMk id="14" creationId="{FA96B071-AB40-6E38-3082-5FE20826572D}"/>
          </ac:graphicFrameMkLst>
        </pc:graphicFrameChg>
        <pc:graphicFrameChg chg="add del mod">
          <ac:chgData name="Yunus E." userId="0c377b41ea0fda7e" providerId="LiveId" clId="{171DFB19-7546-4441-A2FE-F17E428CDF0C}" dt="2023-07-12T20:36:20.978" v="4369" actId="478"/>
          <ac:graphicFrameMkLst>
            <pc:docMk/>
            <pc:sldMk cId="2573410541" sldId="277"/>
            <ac:graphicFrameMk id="17" creationId="{34121DCE-A966-5C39-BA32-F6EDE6F0FA68}"/>
          </ac:graphicFrameMkLst>
        </pc:graphicFrameChg>
        <pc:picChg chg="add del mod">
          <ac:chgData name="Yunus E." userId="0c377b41ea0fda7e" providerId="LiveId" clId="{171DFB19-7546-4441-A2FE-F17E428CDF0C}" dt="2023-07-13T22:12:53.817" v="4779"/>
          <ac:picMkLst>
            <pc:docMk/>
            <pc:sldMk cId="2573410541" sldId="277"/>
            <ac:picMk id="4" creationId="{10B60467-2F99-B218-A554-8B45BCAEAF18}"/>
          </ac:picMkLst>
        </pc:picChg>
      </pc:sldChg>
      <pc:sldChg chg="addSp delSp modSp new del mod setBg modClrScheme addAnim delAnim chgLayout">
        <pc:chgData name="Yunus E." userId="0c377b41ea0fda7e" providerId="LiveId" clId="{171DFB19-7546-4441-A2FE-F17E428CDF0C}" dt="2023-07-11T13:45:17.729" v="3641" actId="2696"/>
        <pc:sldMkLst>
          <pc:docMk/>
          <pc:sldMk cId="931982391" sldId="278"/>
        </pc:sldMkLst>
        <pc:spChg chg="del mod ord">
          <ac:chgData name="Yunus E." userId="0c377b41ea0fda7e" providerId="LiveId" clId="{171DFB19-7546-4441-A2FE-F17E428CDF0C}" dt="2023-07-11T13:44:17.415" v="3579" actId="700"/>
          <ac:spMkLst>
            <pc:docMk/>
            <pc:sldMk cId="931982391" sldId="278"/>
            <ac:spMk id="2" creationId="{D2B41D10-F291-2A2E-967E-D051C02E7691}"/>
          </ac:spMkLst>
        </pc:spChg>
        <pc:spChg chg="del mod ord">
          <ac:chgData name="Yunus E." userId="0c377b41ea0fda7e" providerId="LiveId" clId="{171DFB19-7546-4441-A2FE-F17E428CDF0C}" dt="2023-07-11T13:44:17.415" v="3579" actId="700"/>
          <ac:spMkLst>
            <pc:docMk/>
            <pc:sldMk cId="931982391" sldId="278"/>
            <ac:spMk id="3" creationId="{21330FFD-47A6-7931-8859-0A25E8F0CD0F}"/>
          </ac:spMkLst>
        </pc:spChg>
        <pc:spChg chg="add mod ord">
          <ac:chgData name="Yunus E." userId="0c377b41ea0fda7e" providerId="LiveId" clId="{171DFB19-7546-4441-A2FE-F17E428CDF0C}" dt="2023-07-11T13:44:38.371" v="3611" actId="26606"/>
          <ac:spMkLst>
            <pc:docMk/>
            <pc:sldMk cId="931982391" sldId="278"/>
            <ac:spMk id="4" creationId="{F24A482B-5D73-72EE-04ED-92205DF00EF0}"/>
          </ac:spMkLst>
        </pc:spChg>
        <pc:spChg chg="add mod ord">
          <ac:chgData name="Yunus E." userId="0c377b41ea0fda7e" providerId="LiveId" clId="{171DFB19-7546-4441-A2FE-F17E428CDF0C}" dt="2023-07-11T13:44:38.371" v="3611" actId="26606"/>
          <ac:spMkLst>
            <pc:docMk/>
            <pc:sldMk cId="931982391" sldId="278"/>
            <ac:spMk id="5" creationId="{BB95DDE1-F50B-0292-241E-F73A66BCA207}"/>
          </ac:spMkLst>
        </pc:spChg>
        <pc:spChg chg="add del">
          <ac:chgData name="Yunus E." userId="0c377b41ea0fda7e" providerId="LiveId" clId="{171DFB19-7546-4441-A2FE-F17E428CDF0C}" dt="2023-07-11T13:44:35.303" v="3607" actId="26606"/>
          <ac:spMkLst>
            <pc:docMk/>
            <pc:sldMk cId="931982391" sldId="278"/>
            <ac:spMk id="11" creationId="{B1C3281D-A46F-4842-9340-4CBC29E1B260}"/>
          </ac:spMkLst>
        </pc:spChg>
        <pc:spChg chg="add del">
          <ac:chgData name="Yunus E." userId="0c377b41ea0fda7e" providerId="LiveId" clId="{171DFB19-7546-4441-A2FE-F17E428CDF0C}" dt="2023-07-11T13:44:35.303" v="3607" actId="26606"/>
          <ac:spMkLst>
            <pc:docMk/>
            <pc:sldMk cId="931982391" sldId="278"/>
            <ac:spMk id="13" creationId="{87B080E6-308F-4DD8-A448-707DFB83CE5E}"/>
          </ac:spMkLst>
        </pc:spChg>
        <pc:spChg chg="add del">
          <ac:chgData name="Yunus E." userId="0c377b41ea0fda7e" providerId="LiveId" clId="{171DFB19-7546-4441-A2FE-F17E428CDF0C}" dt="2023-07-11T13:44:38.357" v="3610" actId="26606"/>
          <ac:spMkLst>
            <pc:docMk/>
            <pc:sldMk cId="931982391" sldId="278"/>
            <ac:spMk id="17" creationId="{B1C3281D-A46F-4842-9340-4CBC29E1B260}"/>
          </ac:spMkLst>
        </pc:spChg>
        <pc:spChg chg="add">
          <ac:chgData name="Yunus E." userId="0c377b41ea0fda7e" providerId="LiveId" clId="{171DFB19-7546-4441-A2FE-F17E428CDF0C}" dt="2023-07-11T13:44:38.371" v="3611" actId="26606"/>
          <ac:spMkLst>
            <pc:docMk/>
            <pc:sldMk cId="931982391" sldId="278"/>
            <ac:spMk id="21" creationId="{B1C3281D-A46F-4842-9340-4CBC29E1B260}"/>
          </ac:spMkLst>
        </pc:spChg>
        <pc:spChg chg="add">
          <ac:chgData name="Yunus E." userId="0c377b41ea0fda7e" providerId="LiveId" clId="{171DFB19-7546-4441-A2FE-F17E428CDF0C}" dt="2023-07-11T13:44:38.371" v="3611" actId="26606"/>
          <ac:spMkLst>
            <pc:docMk/>
            <pc:sldMk cId="931982391" sldId="278"/>
            <ac:spMk id="23" creationId="{264DCA07-5992-4B87-B944-642B4A38FB1A}"/>
          </ac:spMkLst>
        </pc:spChg>
        <pc:picChg chg="add del">
          <ac:chgData name="Yunus E." userId="0c377b41ea0fda7e" providerId="LiveId" clId="{171DFB19-7546-4441-A2FE-F17E428CDF0C}" dt="2023-07-11T13:44:35.303" v="3607" actId="26606"/>
          <ac:picMkLst>
            <pc:docMk/>
            <pc:sldMk cId="931982391" sldId="278"/>
            <ac:picMk id="7" creationId="{B6AE24B0-4875-0FCC-C2F6-B83D4E442CB5}"/>
          </ac:picMkLst>
        </pc:picChg>
        <pc:picChg chg="add del">
          <ac:chgData name="Yunus E." userId="0c377b41ea0fda7e" providerId="LiveId" clId="{171DFB19-7546-4441-A2FE-F17E428CDF0C}" dt="2023-07-11T13:44:38.357" v="3610" actId="26606"/>
          <ac:picMkLst>
            <pc:docMk/>
            <pc:sldMk cId="931982391" sldId="278"/>
            <ac:picMk id="18" creationId="{1B4F72AE-3A48-59B4-D8E3-FBCC4F012B68}"/>
          </ac:picMkLst>
        </pc:picChg>
        <pc:picChg chg="add">
          <ac:chgData name="Yunus E." userId="0c377b41ea0fda7e" providerId="LiveId" clId="{171DFB19-7546-4441-A2FE-F17E428CDF0C}" dt="2023-07-11T13:44:38.371" v="3611" actId="26606"/>
          <ac:picMkLst>
            <pc:docMk/>
            <pc:sldMk cId="931982391" sldId="278"/>
            <ac:picMk id="22" creationId="{9EF3B4B9-E280-CF07-0BE6-5AB884998A63}"/>
          </ac:picMkLst>
        </pc:picChg>
        <pc:cxnChg chg="add del">
          <ac:chgData name="Yunus E." userId="0c377b41ea0fda7e" providerId="LiveId" clId="{171DFB19-7546-4441-A2FE-F17E428CDF0C}" dt="2023-07-11T13:44:35.303" v="3607" actId="26606"/>
          <ac:cxnSpMkLst>
            <pc:docMk/>
            <pc:sldMk cId="931982391" sldId="278"/>
            <ac:cxnSpMk id="15" creationId="{313FECB8-44EE-4A45-9F7B-66ECF1C3C888}"/>
          </ac:cxnSpMkLst>
        </pc:cxnChg>
        <pc:cxnChg chg="add del">
          <ac:chgData name="Yunus E." userId="0c377b41ea0fda7e" providerId="LiveId" clId="{171DFB19-7546-4441-A2FE-F17E428CDF0C}" dt="2023-07-11T13:44:38.357" v="3610" actId="26606"/>
          <ac:cxnSpMkLst>
            <pc:docMk/>
            <pc:sldMk cId="931982391" sldId="278"/>
            <ac:cxnSpMk id="19" creationId="{D4EDB048-C82F-4E9B-BCE9-3D1DBE5D59CE}"/>
          </ac:cxnSpMkLst>
        </pc:cxnChg>
        <pc:cxnChg chg="add">
          <ac:chgData name="Yunus E." userId="0c377b41ea0fda7e" providerId="LiveId" clId="{171DFB19-7546-4441-A2FE-F17E428CDF0C}" dt="2023-07-11T13:44:38.371" v="3611" actId="26606"/>
          <ac:cxnSpMkLst>
            <pc:docMk/>
            <pc:sldMk cId="931982391" sldId="278"/>
            <ac:cxnSpMk id="24" creationId="{313FECB8-44EE-4A45-9F7B-66ECF1C3C888}"/>
          </ac:cxnSpMkLst>
        </pc:cxnChg>
      </pc:sldChg>
      <pc:sldChg chg="delSp add del setBg delDesignElem">
        <pc:chgData name="Yunus E." userId="0c377b41ea0fda7e" providerId="LiveId" clId="{171DFB19-7546-4441-A2FE-F17E428CDF0C}" dt="2023-07-13T16:49:02.599" v="4741" actId="2696"/>
        <pc:sldMkLst>
          <pc:docMk/>
          <pc:sldMk cId="2606383948" sldId="278"/>
        </pc:sldMkLst>
        <pc:spChg chg="del">
          <ac:chgData name="Yunus E." userId="0c377b41ea0fda7e" providerId="LiveId" clId="{171DFB19-7546-4441-A2FE-F17E428CDF0C}" dt="2023-07-13T16:48:46.315" v="4740"/>
          <ac:spMkLst>
            <pc:docMk/>
            <pc:sldMk cId="2606383948" sldId="278"/>
            <ac:spMk id="29" creationId="{1C8B38D4-9D92-4608-A16B-260E8CC21335}"/>
          </ac:spMkLst>
        </pc:spChg>
      </pc:sldChg>
      <pc:sldChg chg="addSp delSp modSp add del mod ord">
        <pc:chgData name="Yunus E." userId="0c377b41ea0fda7e" providerId="LiveId" clId="{171DFB19-7546-4441-A2FE-F17E428CDF0C}" dt="2023-07-12T20:19:00.472" v="3984" actId="2696"/>
        <pc:sldMkLst>
          <pc:docMk/>
          <pc:sldMk cId="2032586277" sldId="279"/>
        </pc:sldMkLst>
        <pc:spChg chg="mod">
          <ac:chgData name="Yunus E." userId="0c377b41ea0fda7e" providerId="LiveId" clId="{171DFB19-7546-4441-A2FE-F17E428CDF0C}" dt="2023-07-12T20:18:54.956" v="3983" actId="20577"/>
          <ac:spMkLst>
            <pc:docMk/>
            <pc:sldMk cId="2032586277" sldId="279"/>
            <ac:spMk id="2" creationId="{38D50ED0-8D4A-332C-B35E-FE2BBE8C8967}"/>
          </ac:spMkLst>
        </pc:spChg>
        <pc:spChg chg="del mod">
          <ac:chgData name="Yunus E." userId="0c377b41ea0fda7e" providerId="LiveId" clId="{171DFB19-7546-4441-A2FE-F17E428CDF0C}" dt="2023-07-11T13:45:25.920" v="3644" actId="478"/>
          <ac:spMkLst>
            <pc:docMk/>
            <pc:sldMk cId="2032586277" sldId="279"/>
            <ac:spMk id="3" creationId="{E29D4029-C674-532C-D7AE-24275770191F}"/>
          </ac:spMkLst>
        </pc:spChg>
        <pc:picChg chg="add del">
          <ac:chgData name="Yunus E." userId="0c377b41ea0fda7e" providerId="LiveId" clId="{171DFB19-7546-4441-A2FE-F17E428CDF0C}" dt="2023-07-11T13:47:27.718" v="3653" actId="478"/>
          <ac:picMkLst>
            <pc:docMk/>
            <pc:sldMk cId="2032586277" sldId="279"/>
            <ac:picMk id="20" creationId="{B9F8D01F-506A-2CBE-AF73-45AB87D25623}"/>
          </ac:picMkLst>
        </pc:picChg>
      </pc:sldChg>
      <pc:sldMasterChg chg="modTransition modSldLayout">
        <pc:chgData name="Yunus E." userId="0c377b41ea0fda7e" providerId="LiveId" clId="{171DFB19-7546-4441-A2FE-F17E428CDF0C}" dt="2023-07-10T21:32:18.263" v="2821"/>
        <pc:sldMasterMkLst>
          <pc:docMk/>
          <pc:sldMasterMk cId="3066304108" sldId="2147483673"/>
        </pc:sldMasterMkLst>
        <pc:sldLayoutChg chg="modTransition">
          <pc:chgData name="Yunus E." userId="0c377b41ea0fda7e" providerId="LiveId" clId="{171DFB19-7546-4441-A2FE-F17E428CDF0C}" dt="2023-07-10T21:32:18.263" v="2821"/>
          <pc:sldLayoutMkLst>
            <pc:docMk/>
            <pc:sldMasterMk cId="3066304108" sldId="2147483673"/>
            <pc:sldLayoutMk cId="3354647128" sldId="2147483662"/>
          </pc:sldLayoutMkLst>
        </pc:sldLayoutChg>
        <pc:sldLayoutChg chg="modTransition">
          <pc:chgData name="Yunus E." userId="0c377b41ea0fda7e" providerId="LiveId" clId="{171DFB19-7546-4441-A2FE-F17E428CDF0C}" dt="2023-07-10T21:32:18.263" v="2821"/>
          <pc:sldLayoutMkLst>
            <pc:docMk/>
            <pc:sldMasterMk cId="3066304108" sldId="2147483673"/>
            <pc:sldLayoutMk cId="1703873729" sldId="2147483663"/>
          </pc:sldLayoutMkLst>
        </pc:sldLayoutChg>
        <pc:sldLayoutChg chg="modTransition">
          <pc:chgData name="Yunus E." userId="0c377b41ea0fda7e" providerId="LiveId" clId="{171DFB19-7546-4441-A2FE-F17E428CDF0C}" dt="2023-07-10T21:32:18.263" v="2821"/>
          <pc:sldLayoutMkLst>
            <pc:docMk/>
            <pc:sldMasterMk cId="3066304108" sldId="2147483673"/>
            <pc:sldLayoutMk cId="3509428420" sldId="2147483664"/>
          </pc:sldLayoutMkLst>
        </pc:sldLayoutChg>
        <pc:sldLayoutChg chg="modTransition">
          <pc:chgData name="Yunus E." userId="0c377b41ea0fda7e" providerId="LiveId" clId="{171DFB19-7546-4441-A2FE-F17E428CDF0C}" dt="2023-07-10T21:32:18.263" v="2821"/>
          <pc:sldLayoutMkLst>
            <pc:docMk/>
            <pc:sldMasterMk cId="3066304108" sldId="2147483673"/>
            <pc:sldLayoutMk cId="512777241" sldId="2147483665"/>
          </pc:sldLayoutMkLst>
        </pc:sldLayoutChg>
        <pc:sldLayoutChg chg="modTransition">
          <pc:chgData name="Yunus E." userId="0c377b41ea0fda7e" providerId="LiveId" clId="{171DFB19-7546-4441-A2FE-F17E428CDF0C}" dt="2023-07-10T21:32:18.263" v="2821"/>
          <pc:sldLayoutMkLst>
            <pc:docMk/>
            <pc:sldMasterMk cId="3066304108" sldId="2147483673"/>
            <pc:sldLayoutMk cId="1878594604" sldId="2147483666"/>
          </pc:sldLayoutMkLst>
        </pc:sldLayoutChg>
        <pc:sldLayoutChg chg="modTransition">
          <pc:chgData name="Yunus E." userId="0c377b41ea0fda7e" providerId="LiveId" clId="{171DFB19-7546-4441-A2FE-F17E428CDF0C}" dt="2023-07-10T21:32:18.263" v="2821"/>
          <pc:sldLayoutMkLst>
            <pc:docMk/>
            <pc:sldMasterMk cId="3066304108" sldId="2147483673"/>
            <pc:sldLayoutMk cId="4174645781" sldId="2147483667"/>
          </pc:sldLayoutMkLst>
        </pc:sldLayoutChg>
        <pc:sldLayoutChg chg="modTransition">
          <pc:chgData name="Yunus E." userId="0c377b41ea0fda7e" providerId="LiveId" clId="{171DFB19-7546-4441-A2FE-F17E428CDF0C}" dt="2023-07-10T21:32:18.263" v="2821"/>
          <pc:sldLayoutMkLst>
            <pc:docMk/>
            <pc:sldMasterMk cId="3066304108" sldId="2147483673"/>
            <pc:sldLayoutMk cId="698272371" sldId="2147483668"/>
          </pc:sldLayoutMkLst>
        </pc:sldLayoutChg>
        <pc:sldLayoutChg chg="modTransition">
          <pc:chgData name="Yunus E." userId="0c377b41ea0fda7e" providerId="LiveId" clId="{171DFB19-7546-4441-A2FE-F17E428CDF0C}" dt="2023-07-10T21:32:18.263" v="2821"/>
          <pc:sldLayoutMkLst>
            <pc:docMk/>
            <pc:sldMasterMk cId="3066304108" sldId="2147483673"/>
            <pc:sldLayoutMk cId="1272868748" sldId="2147483669"/>
          </pc:sldLayoutMkLst>
        </pc:sldLayoutChg>
        <pc:sldLayoutChg chg="modTransition">
          <pc:chgData name="Yunus E." userId="0c377b41ea0fda7e" providerId="LiveId" clId="{171DFB19-7546-4441-A2FE-F17E428CDF0C}" dt="2023-07-10T21:32:18.263" v="2821"/>
          <pc:sldLayoutMkLst>
            <pc:docMk/>
            <pc:sldMasterMk cId="3066304108" sldId="2147483673"/>
            <pc:sldLayoutMk cId="4246404547" sldId="2147483670"/>
          </pc:sldLayoutMkLst>
        </pc:sldLayoutChg>
        <pc:sldLayoutChg chg="modTransition">
          <pc:chgData name="Yunus E." userId="0c377b41ea0fda7e" providerId="LiveId" clId="{171DFB19-7546-4441-A2FE-F17E428CDF0C}" dt="2023-07-10T21:32:18.263" v="2821"/>
          <pc:sldLayoutMkLst>
            <pc:docMk/>
            <pc:sldMasterMk cId="3066304108" sldId="2147483673"/>
            <pc:sldLayoutMk cId="3940643088" sldId="2147483671"/>
          </pc:sldLayoutMkLst>
        </pc:sldLayoutChg>
        <pc:sldLayoutChg chg="modTransition">
          <pc:chgData name="Yunus E." userId="0c377b41ea0fda7e" providerId="LiveId" clId="{171DFB19-7546-4441-A2FE-F17E428CDF0C}" dt="2023-07-10T21:32:18.263" v="2821"/>
          <pc:sldLayoutMkLst>
            <pc:docMk/>
            <pc:sldMasterMk cId="3066304108" sldId="2147483673"/>
            <pc:sldLayoutMk cId="1196406587" sldId="214748367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No. of Phishing Attacks Observed by the APWG (in Millions)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0.9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B0-40BC-8BE6-1CB75A6DA7C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05429568"/>
        <c:axId val="505428080"/>
      </c:barChart>
      <c:catAx>
        <c:axId val="50542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5428080"/>
        <c:crosses val="autoZero"/>
        <c:auto val="1"/>
        <c:lblAlgn val="ctr"/>
        <c:lblOffset val="100"/>
        <c:noMultiLvlLbl val="0"/>
      </c:catAx>
      <c:valAx>
        <c:axId val="5054280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542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No. of Phishing Attacks Observed by the APWG (in Millions)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0.9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B0-40BC-8BE6-1CB75A6DA7C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05429568"/>
        <c:axId val="505428080"/>
      </c:barChart>
      <c:catAx>
        <c:axId val="50542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5428080"/>
        <c:crosses val="autoZero"/>
        <c:auto val="1"/>
        <c:lblAlgn val="ctr"/>
        <c:lblOffset val="100"/>
        <c:noMultiLvlLbl val="0"/>
      </c:catAx>
      <c:valAx>
        <c:axId val="5054280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542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ATI-S Scale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Participants 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Tabelle1!$A$2:$A$6</c:f>
              <c:strCache>
                <c:ptCount val="5"/>
                <c:pt idx="0">
                  <c:v>Very Low</c:v>
                </c:pt>
                <c:pt idx="1">
                  <c:v>Low</c:v>
                </c:pt>
                <c:pt idx="2">
                  <c:v>Medium</c:v>
                </c:pt>
                <c:pt idx="3">
                  <c:v>High</c:v>
                </c:pt>
                <c:pt idx="4">
                  <c:v>Very High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11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47-4278-AC91-27C1871E64E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05429568"/>
        <c:axId val="505428080"/>
      </c:barChart>
      <c:catAx>
        <c:axId val="50542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Affinity</a:t>
                </a:r>
                <a:r>
                  <a:rPr lang="en-US" baseline="0" dirty="0"/>
                  <a:t> Levels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1922875798122122"/>
              <c:y val="0.93349755573797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5428080"/>
        <c:crosses val="autoZero"/>
        <c:auto val="1"/>
        <c:lblAlgn val="ctr"/>
        <c:lblOffset val="100"/>
        <c:noMultiLvlLbl val="0"/>
      </c:catAx>
      <c:valAx>
        <c:axId val="505428080"/>
        <c:scaling>
          <c:orientation val="minMax"/>
          <c:max val="16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Participants</a:t>
                </a:r>
              </a:p>
            </c:rich>
          </c:tx>
          <c:layout>
            <c:manualLayout>
              <c:xMode val="edge"/>
              <c:yMode val="edge"/>
              <c:x val="5.0929033800035774E-3"/>
              <c:y val="0.349250163057341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542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223FC-6440-401C-A500-A43263195FB1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7A5F6-E4BE-4A32-8412-46E2D130D8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7A5F6-E4BE-4A32-8412-46E2D130D87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67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1A02-5326-4635-B7CB-FD38F65C11FE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27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BEB5-DF70-46BC-98ED-62CB19FB834D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7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A7AC-E8D2-44F3-AC9A-D28B1742759A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DF35-A539-40B9-BC44-078601370774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6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E910-DEA4-43C8-8131-0FFC06EBAFC7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0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76964-772A-480F-A991-98E451E6C8D2}" type="datetime1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6A8-E6C7-4809-9512-AD1D1777E66D}" type="datetime1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40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9E773-94DE-4AF8-BB99-614F3426C6FF}" type="datetime1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9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7EDD-4520-4C39-BBE3-046B1F5E5AE9}" type="datetime1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47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7138-ACD0-41B4-97BE-56AE420EC286}" type="datetime1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7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DA74-3D47-45D8-B394-290D17A129B4}" type="datetime1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2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0820B1B9-1815-401D-BAFA-69F8ABB15AF4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04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6.mp4"/><Relationship Id="rId7" Type="http://schemas.openxmlformats.org/officeDocument/2006/relationships/image" Target="../media/image28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microsoft.com/office/2007/relationships/media" Target="../media/media8.mp4"/><Relationship Id="rId10" Type="http://schemas.openxmlformats.org/officeDocument/2006/relationships/image" Target="../media/image31.png"/><Relationship Id="rId4" Type="http://schemas.microsoft.com/office/2007/relationships/media" Target="../media/media7.mp4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microsoft.com/office/2007/relationships/media" Target="../media/media2.mp4"/><Relationship Id="rId7" Type="http://schemas.openxmlformats.org/officeDocument/2006/relationships/image" Target="../media/image34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33.sv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6.mp4"/><Relationship Id="rId7" Type="http://schemas.openxmlformats.org/officeDocument/2006/relationships/image" Target="../media/image3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svg"/><Relationship Id="rId7" Type="http://schemas.openxmlformats.org/officeDocument/2006/relationships/image" Target="../media/image4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2.xml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4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D50ED0-8D4A-332C-B35E-FE2BBE8C8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8387248" cy="28377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Alerting Users to Phishing Threats: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b="0" dirty="0">
                <a:solidFill>
                  <a:srgbClr val="FFFFFF"/>
                </a:solidFill>
              </a:rPr>
              <a:t>A Comprehensive Evaluation of Warning Techniques</a:t>
            </a:r>
            <a:endParaRPr lang="de-DE" b="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9D4029-C674-532C-D7AE-242757701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3998349"/>
            <a:ext cx="7714388" cy="38615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FFFFFF"/>
                </a:solidFill>
              </a:rPr>
              <a:t>Bachelor Thesis by Yunus Emre Yavuz</a:t>
            </a:r>
          </a:p>
        </p:txBody>
      </p:sp>
      <p:cxnSp>
        <p:nvCxnSpPr>
          <p:cNvPr id="62" name="Straight Connector 56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hart of US Smart Home Statistics (2018–2025)" hidden="1">
            <a:extLst>
              <a:ext uri="{FF2B5EF4-FFF2-40B4-BE49-F238E27FC236}">
                <a16:creationId xmlns:a16="http://schemas.microsoft.com/office/drawing/2014/main" id="{CDFD0EBE-DCB5-2288-9FA7-AAB904163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/>
          <a:stretch/>
        </p:blipFill>
        <p:spPr bwMode="auto">
          <a:xfrm>
            <a:off x="0" y="0"/>
            <a:ext cx="1219200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710354-38AF-FF9B-AE18-0F5EFB306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2707" y="6256460"/>
            <a:ext cx="405000" cy="36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4DE27D-7E56-DF52-2F77-0B3AC8ECA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693" y="6256460"/>
            <a:ext cx="315000" cy="36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7BCB14B-8450-17A3-4FC7-262C268CE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0679" y="6256461"/>
            <a:ext cx="314999" cy="3599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2B0F92-9BB8-02EF-C713-89CDEBDF30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46385" y="6256460"/>
            <a:ext cx="360000" cy="360000"/>
          </a:xfrm>
          <a:prstGeom prst="rect">
            <a:avLst/>
          </a:prstGeom>
        </p:spPr>
      </p:pic>
      <p:sp>
        <p:nvSpPr>
          <p:cNvPr id="11" name="Untertitel 2">
            <a:extLst>
              <a:ext uri="{FF2B5EF4-FFF2-40B4-BE49-F238E27FC236}">
                <a16:creationId xmlns:a16="http://schemas.microsoft.com/office/drawing/2014/main" id="{98037706-2C0C-5D93-DAD3-3E1B44836E3B}"/>
              </a:ext>
            </a:extLst>
          </p:cNvPr>
          <p:cNvSpPr txBox="1">
            <a:spLocks/>
          </p:cNvSpPr>
          <p:nvPr/>
        </p:nvSpPr>
        <p:spPr>
          <a:xfrm>
            <a:off x="1429612" y="4725244"/>
            <a:ext cx="7714388" cy="1382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FFFFF"/>
                </a:solidFill>
              </a:rPr>
              <a:t>Date: 25.06.2024</a:t>
            </a:r>
          </a:p>
          <a:p>
            <a:r>
              <a:rPr lang="en-GB" dirty="0">
                <a:solidFill>
                  <a:srgbClr val="FFFFFF"/>
                </a:solidFill>
              </a:rPr>
              <a:t>Examiner: </a:t>
            </a:r>
            <a:r>
              <a:rPr lang="nn-NO" dirty="0">
                <a:solidFill>
                  <a:srgbClr val="FFFFFF"/>
                </a:solidFill>
              </a:rPr>
              <a:t>Univ.-Prof. Dr. Florian Alt</a:t>
            </a:r>
          </a:p>
          <a:p>
            <a:r>
              <a:rPr lang="en-GB" dirty="0">
                <a:solidFill>
                  <a:srgbClr val="FFFFFF"/>
                </a:solidFill>
              </a:rPr>
              <a:t>Supervisors: Felix Dietz, M.Sc.; </a:t>
            </a:r>
            <a:r>
              <a:rPr lang="de-DE" dirty="0">
                <a:solidFill>
                  <a:srgbClr val="FFFFFF"/>
                </a:solidFill>
              </a:rPr>
              <a:t>Dr. Verena Distler</a:t>
            </a:r>
          </a:p>
          <a:p>
            <a:r>
              <a:rPr lang="de-DE" dirty="0">
                <a:solidFill>
                  <a:srgbClr val="FFFFFF"/>
                </a:solidFill>
              </a:rPr>
              <a:t>	</a:t>
            </a:r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892B5B8-9112-4EC7-238F-0ABA36D82DA8}"/>
              </a:ext>
            </a:extLst>
          </p:cNvPr>
          <p:cNvGrpSpPr/>
          <p:nvPr/>
        </p:nvGrpSpPr>
        <p:grpSpPr>
          <a:xfrm>
            <a:off x="1903301" y="7257106"/>
            <a:ext cx="8385398" cy="633306"/>
            <a:chOff x="1941339" y="5943418"/>
            <a:chExt cx="8385398" cy="633306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1443BDA3-8D4B-CC36-10C8-C3B165124C85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A13FBD0E-1096-1010-935A-96FD91D3911E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479AECA0-C1D4-3AB3-2C1A-25907720B191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3" name="Rechteck 72">
                  <a:extLst>
                    <a:ext uri="{FF2B5EF4-FFF2-40B4-BE49-F238E27FC236}">
                      <a16:creationId xmlns:a16="http://schemas.microsoft.com/office/drawing/2014/main" id="{ADD8501A-44DF-2723-B118-C6CA83EDD11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74" name="Flussdiagramm: Verbinder 73">
                  <a:extLst>
                    <a:ext uri="{FF2B5EF4-FFF2-40B4-BE49-F238E27FC236}">
                      <a16:creationId xmlns:a16="http://schemas.microsoft.com/office/drawing/2014/main" id="{E3DBD5E4-4D5A-FBEE-4550-8158004687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000"/>
                </a:p>
              </p:txBody>
            </p:sp>
          </p:grpSp>
          <p:grpSp>
            <p:nvGrpSpPr>
              <p:cNvPr id="50" name="Gruppieren 49">
                <a:extLst>
                  <a:ext uri="{FF2B5EF4-FFF2-40B4-BE49-F238E27FC236}">
                    <a16:creationId xmlns:a16="http://schemas.microsoft.com/office/drawing/2014/main" id="{CF5B83E0-6406-A5B1-5B8C-78591342257E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72E68381-245E-39AE-5A94-A44BA1BDDF7C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0" name="Rechteck 69">
                  <a:extLst>
                    <a:ext uri="{FF2B5EF4-FFF2-40B4-BE49-F238E27FC236}">
                      <a16:creationId xmlns:a16="http://schemas.microsoft.com/office/drawing/2014/main" id="{73E3AC69-3E65-EEAD-E927-DEFC0CFC61D9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71" name="Flussdiagramm: Verbinder 70">
                  <a:extLst>
                    <a:ext uri="{FF2B5EF4-FFF2-40B4-BE49-F238E27FC236}">
                      <a16:creationId xmlns:a16="http://schemas.microsoft.com/office/drawing/2014/main" id="{C48D913E-AD9F-F43D-FD17-303710D633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000"/>
                </a:p>
              </p:txBody>
            </p:sp>
          </p:grpSp>
          <p:grpSp>
            <p:nvGrpSpPr>
              <p:cNvPr id="51" name="Gruppieren 50">
                <a:extLst>
                  <a:ext uri="{FF2B5EF4-FFF2-40B4-BE49-F238E27FC236}">
                    <a16:creationId xmlns:a16="http://schemas.microsoft.com/office/drawing/2014/main" id="{E1D6437D-3820-7531-4597-E773FA66FE4B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B99422C0-02AD-C37C-563B-6711E94F4EFA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F6B57BBD-6C36-3303-8AC7-DEFE069F9D9B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68" name="Flussdiagramm: Verbinder 67">
                  <a:extLst>
                    <a:ext uri="{FF2B5EF4-FFF2-40B4-BE49-F238E27FC236}">
                      <a16:creationId xmlns:a16="http://schemas.microsoft.com/office/drawing/2014/main" id="{0462F65D-0ACD-C33A-E3D4-D8E95AA8D1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000"/>
                </a:p>
              </p:txBody>
            </p:sp>
          </p:grpSp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0E64AB86-5633-4B35-E909-93852774833A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9C9B67A2-3216-8D6F-75CA-DC3315FD88F8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FFA0394B-F761-8A23-C4F3-8A0B15EF2DA6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65" name="Flussdiagramm: Verbinder 64">
                  <a:extLst>
                    <a:ext uri="{FF2B5EF4-FFF2-40B4-BE49-F238E27FC236}">
                      <a16:creationId xmlns:a16="http://schemas.microsoft.com/office/drawing/2014/main" id="{45A99BD3-3168-517B-0F7E-5C7BAB48DA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000"/>
                </a:p>
              </p:txBody>
            </p:sp>
          </p:grpSp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5647C799-868C-95CB-BAF3-53F155FB91D4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5B84FFF7-EEBB-E19E-1853-A7FEB5B4B393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945617EC-C43F-4A1A-C950-BD445132CDA7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60" name="Flussdiagramm: Verbinder 59">
                  <a:extLst>
                    <a:ext uri="{FF2B5EF4-FFF2-40B4-BE49-F238E27FC236}">
                      <a16:creationId xmlns:a16="http://schemas.microsoft.com/office/drawing/2014/main" id="{80C0E870-DC97-BCAD-6F78-F85475834A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000"/>
                </a:p>
              </p:txBody>
            </p:sp>
          </p:grpSp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D3E94988-53C5-8131-1635-DD4655194D75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6CFE5042-0517-60E0-5676-FCB29A90861E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41E0981B-9436-85CB-BB1E-37AEE3BE5813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57" name="Flussdiagramm: Verbinder 56">
                  <a:extLst>
                    <a:ext uri="{FF2B5EF4-FFF2-40B4-BE49-F238E27FC236}">
                      <a16:creationId xmlns:a16="http://schemas.microsoft.com/office/drawing/2014/main" id="{67225C7C-D9DA-219A-9ED7-ED54F501E8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000"/>
                </a:p>
              </p:txBody>
            </p:sp>
          </p:grpSp>
        </p:grp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72A5BEF-BB35-EFB4-B094-1F9B6D5B5CE8}"/>
                </a:ext>
              </a:extLst>
            </p:cNvPr>
            <p:cNvCxnSpPr>
              <a:stCxn id="74" idx="6"/>
              <a:endCxn id="71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57035E4B-C60E-0136-5EBE-1820B59F4757}"/>
                </a:ext>
              </a:extLst>
            </p:cNvPr>
            <p:cNvCxnSpPr>
              <a:stCxn id="71" idx="6"/>
              <a:endCxn id="68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AC1F1035-D12A-7B8E-F588-33450E1CB95F}"/>
                </a:ext>
              </a:extLst>
            </p:cNvPr>
            <p:cNvCxnSpPr>
              <a:stCxn id="68" idx="6"/>
              <a:endCxn id="65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0A2523A9-2BB6-D761-3A8C-5D2B28B546CA}"/>
                </a:ext>
              </a:extLst>
            </p:cNvPr>
            <p:cNvCxnSpPr>
              <a:stCxn id="65" idx="6"/>
              <a:endCxn id="60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1A2A6200-804A-7B88-50D6-18AEB164F3B8}"/>
                </a:ext>
              </a:extLst>
            </p:cNvPr>
            <p:cNvCxnSpPr>
              <a:stCxn id="60" idx="6"/>
              <a:endCxn id="57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Flussdiagramm: Verbinder 74">
            <a:extLst>
              <a:ext uri="{FF2B5EF4-FFF2-40B4-BE49-F238E27FC236}">
                <a16:creationId xmlns:a16="http://schemas.microsoft.com/office/drawing/2014/main" id="{3A47A252-611A-3D3B-7FA1-8D455325FA88}"/>
              </a:ext>
            </a:extLst>
          </p:cNvPr>
          <p:cNvSpPr>
            <a:spLocks noChangeAspect="1"/>
          </p:cNvSpPr>
          <p:nvPr/>
        </p:nvSpPr>
        <p:spPr>
          <a:xfrm>
            <a:off x="2476069" y="734271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6B216C7E-3A69-8666-23D9-2DD9B772CF0D}"/>
              </a:ext>
            </a:extLst>
          </p:cNvPr>
          <p:cNvSpPr txBox="1">
            <a:spLocks/>
          </p:cNvSpPr>
          <p:nvPr/>
        </p:nvSpPr>
        <p:spPr>
          <a:xfrm>
            <a:off x="110839" y="6616460"/>
            <a:ext cx="907779" cy="141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FFF"/>
                </a:solidFill>
              </a:rPr>
              <a:t>Icons: fontawesome.com</a:t>
            </a:r>
          </a:p>
          <a:p>
            <a:r>
              <a:rPr lang="de-DE" dirty="0">
                <a:solidFill>
                  <a:srgbClr val="FFFFFF"/>
                </a:solidFill>
              </a:rPr>
              <a:t>	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33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597">
        <p159:morph option="byObject"/>
      </p:transition>
    </mc:Choice>
    <mc:Fallback xmlns="">
      <p:transition spd="slow" advTm="1059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nummernplatzhalter 26">
            <a:extLst>
              <a:ext uri="{FF2B5EF4-FFF2-40B4-BE49-F238E27FC236}">
                <a16:creationId xmlns:a16="http://schemas.microsoft.com/office/drawing/2014/main" id="{C7E812EA-0D32-2CF5-16A2-742C1D4DFD99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2">
            <a:extLst>
              <a:ext uri="{FF2B5EF4-FFF2-40B4-BE49-F238E27FC236}">
                <a16:creationId xmlns:a16="http://schemas.microsoft.com/office/drawing/2014/main" id="{9799F08F-25D6-CFCB-58C8-559278F47BF7}"/>
              </a:ext>
            </a:extLst>
          </p:cNvPr>
          <p:cNvSpPr txBox="1">
            <a:spLocks/>
          </p:cNvSpPr>
          <p:nvPr/>
        </p:nvSpPr>
        <p:spPr>
          <a:xfrm>
            <a:off x="905069" y="480297"/>
            <a:ext cx="10006656" cy="7151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Specific Warnings</a:t>
            </a:r>
          </a:p>
        </p:txBody>
      </p:sp>
      <p:pic>
        <p:nvPicPr>
          <p:cNvPr id="3" name="2024-06-09 00-02-25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E9945891-C21A-3DAE-5426-6B1CE45B1F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01476" y="3729977"/>
            <a:ext cx="3451680" cy="2245267"/>
          </a:xfrm>
          <a:prstGeom prst="rect">
            <a:avLst/>
          </a:prstGeom>
        </p:spPr>
      </p:pic>
      <p:pic>
        <p:nvPicPr>
          <p:cNvPr id="4" name="2024-06-09 00-02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2FBF7A9-EAF4-CE0F-0C3C-6542CC0480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98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01476" y="1377663"/>
            <a:ext cx="3451680" cy="2245268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040DAF6-60C8-3F03-EAE8-CF54B4646232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ED7C66D-38A8-CB64-2A64-9889035C179F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7E5EDE1E-AB3E-ED28-0FB0-4CA566107A0E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493B6304-7DB1-2F84-980D-1B7BC84B872F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ABCD03FA-D7DC-4107-22BD-B89CBCDE88E4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56" name="Flussdiagramm: Verbinder 55">
                  <a:extLst>
                    <a:ext uri="{FF2B5EF4-FFF2-40B4-BE49-F238E27FC236}">
                      <a16:creationId xmlns:a16="http://schemas.microsoft.com/office/drawing/2014/main" id="{DBC5A97A-846F-B03F-FB06-FE89CF25F1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" name="Gruppieren 30">
                <a:extLst>
                  <a:ext uri="{FF2B5EF4-FFF2-40B4-BE49-F238E27FC236}">
                    <a16:creationId xmlns:a16="http://schemas.microsoft.com/office/drawing/2014/main" id="{70D805C7-EF68-E36B-CFAF-1D34A910BE04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943E89D1-1AC7-AF10-A766-084E70AC8D7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F7603B06-5083-6326-9BB0-C82D6CC0848B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3" name="Flussdiagramm: Verbinder 52">
                  <a:extLst>
                    <a:ext uri="{FF2B5EF4-FFF2-40B4-BE49-F238E27FC236}">
                      <a16:creationId xmlns:a16="http://schemas.microsoft.com/office/drawing/2014/main" id="{541DE2E7-9151-D517-9255-58DB5482CB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30E425FC-EBCA-0E18-DCD2-03563E3F8D4B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11E4A08C-4E7A-EF8A-6A21-82E4C5B2AD8F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86F75DEC-8842-6305-1B2F-4B8218B3E2C7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Design</a:t>
                  </a:r>
                </a:p>
              </p:txBody>
            </p:sp>
            <p:sp>
              <p:nvSpPr>
                <p:cNvPr id="47" name="Flussdiagramm: Verbinder 46">
                  <a:extLst>
                    <a:ext uri="{FF2B5EF4-FFF2-40B4-BE49-F238E27FC236}">
                      <a16:creationId xmlns:a16="http://schemas.microsoft.com/office/drawing/2014/main" id="{D0E67039-561F-BFF6-A2C5-B4215AABD8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39707AB6-6220-F1E9-0DD1-1757721B1770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8C887505-DCF6-2222-C577-89F1590398D1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F4B01D68-292E-E16A-A3BF-ED6E0BD44582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44" name="Flussdiagramm: Verbinder 43">
                  <a:extLst>
                    <a:ext uri="{FF2B5EF4-FFF2-40B4-BE49-F238E27FC236}">
                      <a16:creationId xmlns:a16="http://schemas.microsoft.com/office/drawing/2014/main" id="{117DAAB8-1E04-FFC8-51CF-3B5C9BD22C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" name="Gruppieren 33">
                <a:extLst>
                  <a:ext uri="{FF2B5EF4-FFF2-40B4-BE49-F238E27FC236}">
                    <a16:creationId xmlns:a16="http://schemas.microsoft.com/office/drawing/2014/main" id="{6B851712-ED6C-A406-87CE-44ADFA916D7F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CB1F8AD3-D438-A967-ADDA-8B411FDDB024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F3E9F35C-F385-19B2-1F86-2EF8D8C514E6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41" name="Flussdiagramm: Verbinder 40">
                  <a:extLst>
                    <a:ext uri="{FF2B5EF4-FFF2-40B4-BE49-F238E27FC236}">
                      <a16:creationId xmlns:a16="http://schemas.microsoft.com/office/drawing/2014/main" id="{C6AAAE78-06F0-010F-F404-BE74076FBF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E3530DFE-5B5C-969E-1C21-EF8FA1883A6D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0E2627DC-F0FA-0095-1E4E-E0048B0D7FA7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40A4E356-4117-4310-3F42-29A603A8D9E1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38" name="Flussdiagramm: Verbinder 37">
                  <a:extLst>
                    <a:ext uri="{FF2B5EF4-FFF2-40B4-BE49-F238E27FC236}">
                      <a16:creationId xmlns:a16="http://schemas.microsoft.com/office/drawing/2014/main" id="{A6B8ED25-4EC2-D330-3E60-0D403CDFC1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EB200EC-D6B7-3799-6A9D-BBF485FD3CAE}"/>
                </a:ext>
              </a:extLst>
            </p:cNvPr>
            <p:cNvCxnSpPr>
              <a:stCxn id="56" idx="6"/>
              <a:endCxn id="53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1BD828D-6541-78EB-8C9E-194421A09909}"/>
                </a:ext>
              </a:extLst>
            </p:cNvPr>
            <p:cNvCxnSpPr>
              <a:stCxn id="53" idx="6"/>
              <a:endCxn id="47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D7A881C-0894-CD96-5152-A06727A27006}"/>
                </a:ext>
              </a:extLst>
            </p:cNvPr>
            <p:cNvCxnSpPr>
              <a:stCxn id="47" idx="6"/>
              <a:endCxn id="44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B15F43E-ABF1-C1D1-1475-420752BCA71C}"/>
                </a:ext>
              </a:extLst>
            </p:cNvPr>
            <p:cNvCxnSpPr>
              <a:stCxn id="44" idx="6"/>
              <a:endCxn id="41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8FF0CA2-4FB0-E4C5-5F4D-31C248D2914C}"/>
                </a:ext>
              </a:extLst>
            </p:cNvPr>
            <p:cNvCxnSpPr>
              <a:stCxn id="41" idx="6"/>
              <a:endCxn id="38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lussdiagramm: Verbinder 56">
            <a:extLst>
              <a:ext uri="{FF2B5EF4-FFF2-40B4-BE49-F238E27FC236}">
                <a16:creationId xmlns:a16="http://schemas.microsoft.com/office/drawing/2014/main" id="{5DD06CEB-EE06-60F0-06F4-CDC04F086F25}"/>
              </a:ext>
            </a:extLst>
          </p:cNvPr>
          <p:cNvSpPr>
            <a:spLocks noChangeAspect="1"/>
          </p:cNvSpPr>
          <p:nvPr/>
        </p:nvSpPr>
        <p:spPr>
          <a:xfrm>
            <a:off x="5282828" y="6226193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Desktop 2024.05.29 - 14.19.48.01 (online-video-cutter.com) (3)">
            <a:hlinkClick r:id="" action="ppaction://media"/>
            <a:extLst>
              <a:ext uri="{FF2B5EF4-FFF2-40B4-BE49-F238E27FC236}">
                <a16:creationId xmlns:a16="http://schemas.microsoft.com/office/drawing/2014/main" id="{16A51993-21D3-6447-FB47-C77EE81623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35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57813" y="1416471"/>
            <a:ext cx="3451680" cy="2143132"/>
          </a:xfrm>
          <a:prstGeom prst="rect">
            <a:avLst/>
          </a:prstGeom>
        </p:spPr>
      </p:pic>
      <p:pic>
        <p:nvPicPr>
          <p:cNvPr id="8" name="Desktop 2024.05.29 - 14.19.488.0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6573016-B3BA-E89B-0539-EB8089000E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33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57813" y="3686237"/>
            <a:ext cx="3466440" cy="22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F0699BC4-FC6E-D98C-F425-F15C6C9E4F9F}"/>
              </a:ext>
            </a:extLst>
          </p:cNvPr>
          <p:cNvSpPr/>
          <p:nvPr/>
        </p:nvSpPr>
        <p:spPr>
          <a:xfrm>
            <a:off x="1008565" y="796979"/>
            <a:ext cx="5083023" cy="4849522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Foliennummernplatzhalter 26">
            <a:extLst>
              <a:ext uri="{FF2B5EF4-FFF2-40B4-BE49-F238E27FC236}">
                <a16:creationId xmlns:a16="http://schemas.microsoft.com/office/drawing/2014/main" id="{C7E812EA-0D32-2CF5-16A2-742C1D4DFD99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E25F1FA-9550-3E77-CCAB-DDB546B9D622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15849EE6-C78B-5E88-71B0-E972BD548A05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C33859C3-16E8-E65F-4D2B-5824C2C1F098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F9D840DB-0705-EAC9-EF28-D81E7D20CF17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313B0C69-D3D7-1FA7-9A8E-09520167C1CB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57" name="Flussdiagramm: Verbinder 56">
                  <a:extLst>
                    <a:ext uri="{FF2B5EF4-FFF2-40B4-BE49-F238E27FC236}">
                      <a16:creationId xmlns:a16="http://schemas.microsoft.com/office/drawing/2014/main" id="{6A32FE8F-192A-DDD1-E561-B069D0026F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DD84A28A-FA1B-6229-9136-286932879EDE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A3213C30-561F-E812-D9F2-AB3FB2F9025A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5D9B3B97-42F3-485C-8F36-579F0BB1B325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4" name="Flussdiagramm: Verbinder 53">
                  <a:extLst>
                    <a:ext uri="{FF2B5EF4-FFF2-40B4-BE49-F238E27FC236}">
                      <a16:creationId xmlns:a16="http://schemas.microsoft.com/office/drawing/2014/main" id="{0F4D36D4-0A3D-F109-88A5-8C4D5230E1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54D02DF-6D97-0D29-76A9-A026D1BBC515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31C9C56E-20E8-7D32-8F4E-3288C8C3E159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97DF82F5-62B8-7C87-78A5-BEAD97DDE24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51" name="Flussdiagramm: Verbinder 50">
                  <a:extLst>
                    <a:ext uri="{FF2B5EF4-FFF2-40B4-BE49-F238E27FC236}">
                      <a16:creationId xmlns:a16="http://schemas.microsoft.com/office/drawing/2014/main" id="{C653466A-94AE-6EA0-5D06-E17F3D5AED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EDDE2EEC-DF65-C141-1C1F-90158D91FF37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9384A7B0-0E08-43BF-F6B4-D23B17C97F77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82797FAB-8A4E-71C5-A2FA-8B33542EADF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Results</a:t>
                  </a:r>
                </a:p>
              </p:txBody>
            </p:sp>
            <p:sp>
              <p:nvSpPr>
                <p:cNvPr id="27" name="Flussdiagramm: Verbinder 26">
                  <a:extLst>
                    <a:ext uri="{FF2B5EF4-FFF2-40B4-BE49-F238E27FC236}">
                      <a16:creationId xmlns:a16="http://schemas.microsoft.com/office/drawing/2014/main" id="{492F5246-750C-958D-85B5-9A459E297B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BA97B11D-2B0B-1221-0660-1455D092039E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2A481BE9-49E4-1CD5-0F22-F73BDD174E2F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A13C537E-FE58-29AA-AE7E-F5CB09326F6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24" name="Flussdiagramm: Verbinder 23">
                  <a:extLst>
                    <a:ext uri="{FF2B5EF4-FFF2-40B4-BE49-F238E27FC236}">
                      <a16:creationId xmlns:a16="http://schemas.microsoft.com/office/drawing/2014/main" id="{860A2AD2-8B4C-2C42-725C-6DED03E6B0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47E3F28F-049E-ACDE-D138-4855233609AA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10115A50-5703-D392-5D48-B8A3C939CC4B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F479D25A-88F3-7914-7208-5538FD64BCE1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21" name="Flussdiagramm: Verbinder 20">
                  <a:extLst>
                    <a:ext uri="{FF2B5EF4-FFF2-40B4-BE49-F238E27FC236}">
                      <a16:creationId xmlns:a16="http://schemas.microsoft.com/office/drawing/2014/main" id="{320B5C4E-9C0E-AC8B-B139-0D9AAE1857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E9736C6-C9A2-3850-B900-D47133588A43}"/>
                </a:ext>
              </a:extLst>
            </p:cNvPr>
            <p:cNvCxnSpPr>
              <a:stCxn id="57" idx="6"/>
              <a:endCxn id="54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4B1AD2FE-F984-9DD6-0C22-81F96AB41496}"/>
                </a:ext>
              </a:extLst>
            </p:cNvPr>
            <p:cNvCxnSpPr>
              <a:stCxn id="54" idx="6"/>
              <a:endCxn id="51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A39B14E3-797E-B715-647F-4B72354EFF6E}"/>
                </a:ext>
              </a:extLst>
            </p:cNvPr>
            <p:cNvCxnSpPr>
              <a:stCxn id="51" idx="6"/>
              <a:endCxn id="27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6AE785C-3522-D121-A213-928D0A30A273}"/>
                </a:ext>
              </a:extLst>
            </p:cNvPr>
            <p:cNvCxnSpPr>
              <a:stCxn id="27" idx="6"/>
              <a:endCxn id="24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F10E5FD-8C8E-3C99-8B3E-E1A9DD13703A}"/>
                </a:ext>
              </a:extLst>
            </p:cNvPr>
            <p:cNvCxnSpPr>
              <a:stCxn id="24" idx="6"/>
              <a:endCxn id="21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Flussdiagramm: Verbinder 57">
            <a:extLst>
              <a:ext uri="{FF2B5EF4-FFF2-40B4-BE49-F238E27FC236}">
                <a16:creationId xmlns:a16="http://schemas.microsoft.com/office/drawing/2014/main" id="{43F17477-B702-AE58-8D8D-6B5116856266}"/>
              </a:ext>
            </a:extLst>
          </p:cNvPr>
          <p:cNvSpPr>
            <a:spLocks noChangeAspect="1"/>
          </p:cNvSpPr>
          <p:nvPr/>
        </p:nvSpPr>
        <p:spPr>
          <a:xfrm>
            <a:off x="6678045" y="622471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A9DAFDD-00CB-FB01-1DE9-AE6DF3EF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155108"/>
              </p:ext>
            </p:extLst>
          </p:nvPr>
        </p:nvGraphicFramePr>
        <p:xfrm>
          <a:off x="1336076" y="1014505"/>
          <a:ext cx="4428000" cy="439199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29767">
                  <a:extLst>
                    <a:ext uri="{9D8B030D-6E8A-4147-A177-3AD203B41FA5}">
                      <a16:colId xmlns:a16="http://schemas.microsoft.com/office/drawing/2014/main" val="129062405"/>
                    </a:ext>
                  </a:extLst>
                </a:gridCol>
                <a:gridCol w="1624745">
                  <a:extLst>
                    <a:ext uri="{9D8B030D-6E8A-4147-A177-3AD203B41FA5}">
                      <a16:colId xmlns:a16="http://schemas.microsoft.com/office/drawing/2014/main" val="1716346717"/>
                    </a:ext>
                  </a:extLst>
                </a:gridCol>
                <a:gridCol w="1041209">
                  <a:extLst>
                    <a:ext uri="{9D8B030D-6E8A-4147-A177-3AD203B41FA5}">
                      <a16:colId xmlns:a16="http://schemas.microsoft.com/office/drawing/2014/main" val="832817630"/>
                    </a:ext>
                  </a:extLst>
                </a:gridCol>
                <a:gridCol w="732279">
                  <a:extLst>
                    <a:ext uri="{9D8B030D-6E8A-4147-A177-3AD203B41FA5}">
                      <a16:colId xmlns:a16="http://schemas.microsoft.com/office/drawing/2014/main" val="2330596577"/>
                    </a:ext>
                  </a:extLst>
                </a:gridCol>
              </a:tblGrid>
              <a:tr h="53128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Demographics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Total (N=16)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%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216911"/>
                  </a:ext>
                </a:extLst>
              </a:tr>
              <a:tr h="24232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Age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20 - 29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81,25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23849"/>
                  </a:ext>
                </a:extLst>
              </a:tr>
              <a:tr h="242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30 - 39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12,5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726326"/>
                  </a:ext>
                </a:extLst>
              </a:tr>
              <a:tr h="242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40+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6,25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8610"/>
                  </a:ext>
                </a:extLst>
              </a:tr>
              <a:tr h="24232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Gender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Male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62,5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629716"/>
                  </a:ext>
                </a:extLst>
              </a:tr>
              <a:tr h="242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Female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37,5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84355"/>
                  </a:ext>
                </a:extLst>
              </a:tr>
              <a:tr h="242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Non-binary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39517"/>
                  </a:ext>
                </a:extLst>
              </a:tr>
              <a:tr h="242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Prefer not to tell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54719"/>
                  </a:ext>
                </a:extLst>
              </a:tr>
              <a:tr h="24232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Education 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Doctorate degree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6,25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889523"/>
                  </a:ext>
                </a:extLst>
              </a:tr>
              <a:tr h="242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Graduate degree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12,5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573027"/>
                  </a:ext>
                </a:extLst>
              </a:tr>
              <a:tr h="2259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Undergraduate degree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56,25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801763"/>
                  </a:ext>
                </a:extLst>
              </a:tr>
              <a:tr h="242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High school diploma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5586"/>
                  </a:ext>
                </a:extLst>
              </a:tr>
              <a:tr h="242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Secondary education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075107"/>
                  </a:ext>
                </a:extLst>
              </a:tr>
              <a:tr h="242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178934"/>
                  </a:ext>
                </a:extLst>
              </a:tr>
              <a:tr h="24232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Profession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Student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87,5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522485"/>
                  </a:ext>
                </a:extLst>
              </a:tr>
              <a:tr h="242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 Assistant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6,25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247092"/>
                  </a:ext>
                </a:extLst>
              </a:tr>
              <a:tr h="242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Retiree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6,25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Trade Gothic Next Cond" panose="020B05060403030200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100064"/>
                  </a:ext>
                </a:extLst>
              </a:tr>
            </a:tbl>
          </a:graphicData>
        </a:graphic>
      </p:graphicFrame>
      <p:graphicFrame>
        <p:nvGraphicFramePr>
          <p:cNvPr id="34" name="Inhaltsplatzhalter 16">
            <a:extLst>
              <a:ext uri="{FF2B5EF4-FFF2-40B4-BE49-F238E27FC236}">
                <a16:creationId xmlns:a16="http://schemas.microsoft.com/office/drawing/2014/main" id="{C464C1C4-3A2F-67D6-3EF2-A6ACA025DF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061658"/>
              </p:ext>
            </p:extLst>
          </p:nvPr>
        </p:nvGraphicFramePr>
        <p:xfrm>
          <a:off x="6346215" y="796980"/>
          <a:ext cx="4987332" cy="4849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916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liennummernplatzhalter 26">
            <a:extLst>
              <a:ext uri="{FF2B5EF4-FFF2-40B4-BE49-F238E27FC236}">
                <a16:creationId xmlns:a16="http://schemas.microsoft.com/office/drawing/2014/main" id="{8CF1E46C-0CC6-6E78-2786-4B6651A43946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E336284A-F656-1B38-C2A5-D1DE7B55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55251"/>
            <a:ext cx="9238434" cy="857559"/>
          </a:xfrm>
        </p:spPr>
        <p:txBody>
          <a:bodyPr/>
          <a:lstStyle/>
          <a:p>
            <a:r>
              <a:rPr lang="de-DE" dirty="0"/>
              <a:t>User Feedback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F9DEED-C841-88EA-36EC-4C358C9B9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855657"/>
            <a:ext cx="3269863" cy="1739044"/>
          </a:xfrm>
        </p:spPr>
        <p:txBody>
          <a:bodyPr>
            <a:normAutofit/>
          </a:bodyPr>
          <a:lstStyle/>
          <a:p>
            <a:pPr marL="468630" indent="-285750"/>
            <a:r>
              <a:rPr lang="en-US" sz="1800" dirty="0">
                <a:solidFill>
                  <a:srgbClr val="ECECEC"/>
                </a:solidFill>
              </a:rPr>
              <a:t>Attention grabbing</a:t>
            </a:r>
          </a:p>
          <a:p>
            <a:pPr marL="468630" indent="-285750"/>
            <a:r>
              <a:rPr lang="en-US" sz="1800" dirty="0">
                <a:solidFill>
                  <a:srgbClr val="ECECEC"/>
                </a:solidFill>
              </a:rPr>
              <a:t>Details are appreciated for their educational value</a:t>
            </a:r>
          </a:p>
          <a:p>
            <a:pPr marL="468630" indent="-285750"/>
            <a:endParaRPr lang="en-US" sz="1800" dirty="0">
              <a:solidFill>
                <a:srgbClr val="ECECEC"/>
              </a:solidFill>
            </a:endParaRPr>
          </a:p>
          <a:p>
            <a:pPr marL="468630" indent="-285750"/>
            <a:endParaRPr lang="en-US" sz="1800" dirty="0">
              <a:solidFill>
                <a:srgbClr val="ECECEC"/>
              </a:solidFill>
            </a:endParaRPr>
          </a:p>
          <a:p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209C2B-B034-E92C-38D5-AF3CC928F646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0FC5E13A-B971-6786-AF78-3A72690E35A2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D06B024E-08BB-105A-1545-3B1169F5A886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4B79DD29-4EAE-D630-F869-C2E81664B158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6A339644-5D6B-EA1C-987D-7C7C2014602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67" name="Flussdiagramm: Verbinder 66">
                  <a:extLst>
                    <a:ext uri="{FF2B5EF4-FFF2-40B4-BE49-F238E27FC236}">
                      <a16:creationId xmlns:a16="http://schemas.microsoft.com/office/drawing/2014/main" id="{0AFDA541-B5B9-64FA-F12A-D58E8DB318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9DD255F5-CC44-8018-F4D5-73956FACA0C1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82B2C91C-8431-5AC4-AFB3-8239C15BFC67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9AC5B311-379E-C028-1F58-FE734715667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64" name="Flussdiagramm: Verbinder 63">
                  <a:extLst>
                    <a:ext uri="{FF2B5EF4-FFF2-40B4-BE49-F238E27FC236}">
                      <a16:creationId xmlns:a16="http://schemas.microsoft.com/office/drawing/2014/main" id="{C6F36CD9-5042-B1F0-46E0-CC6F2E4770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1F5D2044-3CA6-DFA2-F1A2-E79C6D7F437E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3CDD83FF-D8DB-3FEF-A5D1-1B527739E457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777A332B-67FD-4BB4-E853-CB1B78CBB7E8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61" name="Flussdiagramm: Verbinder 60">
                  <a:extLst>
                    <a:ext uri="{FF2B5EF4-FFF2-40B4-BE49-F238E27FC236}">
                      <a16:creationId xmlns:a16="http://schemas.microsoft.com/office/drawing/2014/main" id="{08A9B3FC-F039-ABC1-D7C7-631318F9AC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0E592B2E-3B28-069B-EE19-FF391A0210CD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6376F551-C42E-7660-A393-6D054A0FCA4B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629D6458-4E16-7B8E-44CD-9A898518001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Results</a:t>
                  </a:r>
                </a:p>
              </p:txBody>
            </p:sp>
            <p:sp>
              <p:nvSpPr>
                <p:cNvPr id="58" name="Flussdiagramm: Verbinder 57">
                  <a:extLst>
                    <a:ext uri="{FF2B5EF4-FFF2-40B4-BE49-F238E27FC236}">
                      <a16:creationId xmlns:a16="http://schemas.microsoft.com/office/drawing/2014/main" id="{7DAD2BA5-F013-6A7C-6492-D935A97987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75B570E6-FC9A-BB80-C1DC-D5645947F611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AD27ABD9-1D30-1052-6CD7-32339205AEBC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7CF59DF8-D48F-4AE7-5248-48EEAA1FAE6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55" name="Flussdiagramm: Verbinder 54">
                  <a:extLst>
                    <a:ext uri="{FF2B5EF4-FFF2-40B4-BE49-F238E27FC236}">
                      <a16:creationId xmlns:a16="http://schemas.microsoft.com/office/drawing/2014/main" id="{BD4FCB8B-464A-6329-BF7E-9A805FA8D6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BCBF7C66-C4CE-1EDC-859E-8A8C343C7B74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B462D078-E511-3052-782F-8343A7159B2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DFFC644B-72A1-21D2-3C3C-92AD10A4F153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52" name="Flussdiagramm: Verbinder 51">
                  <a:extLst>
                    <a:ext uri="{FF2B5EF4-FFF2-40B4-BE49-F238E27FC236}">
                      <a16:creationId xmlns:a16="http://schemas.microsoft.com/office/drawing/2014/main" id="{867C81A7-215A-C3A4-9A73-FC8303C93D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E96C41D-6B1B-59EB-F65A-E417EFB61AC3}"/>
                </a:ext>
              </a:extLst>
            </p:cNvPr>
            <p:cNvCxnSpPr>
              <a:stCxn id="67" idx="6"/>
              <a:endCxn id="64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78B4823-E839-B0BE-CF58-0E6F4C15893A}"/>
                </a:ext>
              </a:extLst>
            </p:cNvPr>
            <p:cNvCxnSpPr>
              <a:stCxn id="64" idx="6"/>
              <a:endCxn id="61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352A6671-D09C-9FB2-5375-3962B7890ACA}"/>
                </a:ext>
              </a:extLst>
            </p:cNvPr>
            <p:cNvCxnSpPr>
              <a:stCxn id="61" idx="6"/>
              <a:endCxn id="58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0721506-3A9F-AE8F-4FD4-8DC12FB6B1DF}"/>
                </a:ext>
              </a:extLst>
            </p:cNvPr>
            <p:cNvCxnSpPr>
              <a:stCxn id="58" idx="6"/>
              <a:endCxn id="55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699940C1-32B1-04A7-C691-AB65975552CB}"/>
                </a:ext>
              </a:extLst>
            </p:cNvPr>
            <p:cNvCxnSpPr>
              <a:stCxn id="55" idx="6"/>
              <a:endCxn id="52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Flussdiagramm: Verbinder 67">
            <a:extLst>
              <a:ext uri="{FF2B5EF4-FFF2-40B4-BE49-F238E27FC236}">
                <a16:creationId xmlns:a16="http://schemas.microsoft.com/office/drawing/2014/main" id="{15B2076E-69AB-8549-51E8-1935B4293EE9}"/>
              </a:ext>
            </a:extLst>
          </p:cNvPr>
          <p:cNvSpPr>
            <a:spLocks noChangeAspect="1"/>
          </p:cNvSpPr>
          <p:nvPr/>
        </p:nvSpPr>
        <p:spPr>
          <a:xfrm>
            <a:off x="6678045" y="622471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9DB502-D894-8821-AE27-A73CB24AA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324" y="2115669"/>
            <a:ext cx="366747" cy="419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7E41FBA-1262-141A-6AB2-2D160FC68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997" y="4052392"/>
            <a:ext cx="365400" cy="417600"/>
          </a:xfrm>
          <a:prstGeom prst="rect">
            <a:avLst/>
          </a:prstGeom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2A06AA3F-9B2A-E36B-FCB1-BA04914273F0}"/>
              </a:ext>
            </a:extLst>
          </p:cNvPr>
          <p:cNvSpPr txBox="1">
            <a:spLocks/>
          </p:cNvSpPr>
          <p:nvPr/>
        </p:nvSpPr>
        <p:spPr>
          <a:xfrm>
            <a:off x="1423627" y="3771230"/>
            <a:ext cx="3845708" cy="18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8630" indent="-285750"/>
            <a:r>
              <a:rPr lang="en-US" dirty="0">
                <a:solidFill>
                  <a:srgbClr val="ECECEC"/>
                </a:solidFill>
              </a:rPr>
              <a:t>Legibility &amp; Animations</a:t>
            </a:r>
          </a:p>
          <a:p>
            <a:pPr marL="468630" indent="-285750"/>
            <a:r>
              <a:rPr lang="en-US" dirty="0">
                <a:solidFill>
                  <a:srgbClr val="ECECEC"/>
                </a:solidFill>
              </a:rPr>
              <a:t>Side-placed Warnings </a:t>
            </a:r>
          </a:p>
          <a:p>
            <a:pPr marL="468630" indent="-285750"/>
            <a:endParaRPr lang="en-US" dirty="0">
              <a:solidFill>
                <a:srgbClr val="ECECEC"/>
              </a:solidFill>
            </a:endParaRPr>
          </a:p>
          <a:p>
            <a:pPr marL="468630" indent="-285750"/>
            <a:endParaRPr lang="en-US" dirty="0">
              <a:solidFill>
                <a:srgbClr val="ECECEC"/>
              </a:solidFill>
            </a:endParaRPr>
          </a:p>
          <a:p>
            <a:pPr marL="468630" indent="-285750"/>
            <a:endParaRPr lang="en-US" dirty="0">
              <a:solidFill>
                <a:srgbClr val="ECECEC"/>
              </a:solidFill>
            </a:endParaRPr>
          </a:p>
          <a:p>
            <a:endParaRPr lang="en-US" dirty="0"/>
          </a:p>
        </p:txBody>
      </p:sp>
      <p:pic>
        <p:nvPicPr>
          <p:cNvPr id="19" name="2024-06-09 00-02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0B7C398-1148-6E14-CFA1-7C8E9A000B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8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84875" y="3301381"/>
            <a:ext cx="3154233" cy="2051783"/>
          </a:xfrm>
          <a:prstGeom prst="rect">
            <a:avLst/>
          </a:prstGeom>
        </p:spPr>
      </p:pic>
      <p:pic>
        <p:nvPicPr>
          <p:cNvPr id="20" name="Unbenanntes Video – Mit Clipchamp erstellt (1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97EFC1E-5CF2-2AD5-892E-20E686B98D7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09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43417" y="2293675"/>
            <a:ext cx="2418171" cy="24288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846CB1-BCA2-BF44-9997-393C5BC1C2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4656" y="1305595"/>
            <a:ext cx="2714452" cy="17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60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>
                <p:cTn id="2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liennummernplatzhalter 26">
            <a:extLst>
              <a:ext uri="{FF2B5EF4-FFF2-40B4-BE49-F238E27FC236}">
                <a16:creationId xmlns:a16="http://schemas.microsoft.com/office/drawing/2014/main" id="{8CF1E46C-0CC6-6E78-2786-4B6651A43946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209C2B-B034-E92C-38D5-AF3CC928F646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0FC5E13A-B971-6786-AF78-3A72690E35A2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D06B024E-08BB-105A-1545-3B1169F5A886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4B79DD29-4EAE-D630-F869-C2E81664B158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6A339644-5D6B-EA1C-987D-7C7C2014602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67" name="Flussdiagramm: Verbinder 66">
                  <a:extLst>
                    <a:ext uri="{FF2B5EF4-FFF2-40B4-BE49-F238E27FC236}">
                      <a16:creationId xmlns:a16="http://schemas.microsoft.com/office/drawing/2014/main" id="{0AFDA541-B5B9-64FA-F12A-D58E8DB318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9DD255F5-CC44-8018-F4D5-73956FACA0C1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82B2C91C-8431-5AC4-AFB3-8239C15BFC67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9AC5B311-379E-C028-1F58-FE734715667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64" name="Flussdiagramm: Verbinder 63">
                  <a:extLst>
                    <a:ext uri="{FF2B5EF4-FFF2-40B4-BE49-F238E27FC236}">
                      <a16:creationId xmlns:a16="http://schemas.microsoft.com/office/drawing/2014/main" id="{C6F36CD9-5042-B1F0-46E0-CC6F2E4770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1F5D2044-3CA6-DFA2-F1A2-E79C6D7F437E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3CDD83FF-D8DB-3FEF-A5D1-1B527739E457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777A332B-67FD-4BB4-E853-CB1B78CBB7E8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61" name="Flussdiagramm: Verbinder 60">
                  <a:extLst>
                    <a:ext uri="{FF2B5EF4-FFF2-40B4-BE49-F238E27FC236}">
                      <a16:creationId xmlns:a16="http://schemas.microsoft.com/office/drawing/2014/main" id="{08A9B3FC-F039-ABC1-D7C7-631318F9AC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0E592B2E-3B28-069B-EE19-FF391A0210CD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6376F551-C42E-7660-A393-6D054A0FCA4B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629D6458-4E16-7B8E-44CD-9A898518001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Results</a:t>
                  </a:r>
                </a:p>
              </p:txBody>
            </p:sp>
            <p:sp>
              <p:nvSpPr>
                <p:cNvPr id="58" name="Flussdiagramm: Verbinder 57">
                  <a:extLst>
                    <a:ext uri="{FF2B5EF4-FFF2-40B4-BE49-F238E27FC236}">
                      <a16:creationId xmlns:a16="http://schemas.microsoft.com/office/drawing/2014/main" id="{7DAD2BA5-F013-6A7C-6492-D935A97987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75B570E6-FC9A-BB80-C1DC-D5645947F611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AD27ABD9-1D30-1052-6CD7-32339205AEBC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7CF59DF8-D48F-4AE7-5248-48EEAA1FAE6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55" name="Flussdiagramm: Verbinder 54">
                  <a:extLst>
                    <a:ext uri="{FF2B5EF4-FFF2-40B4-BE49-F238E27FC236}">
                      <a16:creationId xmlns:a16="http://schemas.microsoft.com/office/drawing/2014/main" id="{BD4FCB8B-464A-6329-BF7E-9A805FA8D6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BCBF7C66-C4CE-1EDC-859E-8A8C343C7B74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B462D078-E511-3052-782F-8343A7159B2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DFFC644B-72A1-21D2-3C3C-92AD10A4F153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52" name="Flussdiagramm: Verbinder 51">
                  <a:extLst>
                    <a:ext uri="{FF2B5EF4-FFF2-40B4-BE49-F238E27FC236}">
                      <a16:creationId xmlns:a16="http://schemas.microsoft.com/office/drawing/2014/main" id="{867C81A7-215A-C3A4-9A73-FC8303C93D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E96C41D-6B1B-59EB-F65A-E417EFB61AC3}"/>
                </a:ext>
              </a:extLst>
            </p:cNvPr>
            <p:cNvCxnSpPr>
              <a:stCxn id="67" idx="6"/>
              <a:endCxn id="64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78B4823-E839-B0BE-CF58-0E6F4C15893A}"/>
                </a:ext>
              </a:extLst>
            </p:cNvPr>
            <p:cNvCxnSpPr>
              <a:stCxn id="64" idx="6"/>
              <a:endCxn id="61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352A6671-D09C-9FB2-5375-3962B7890ACA}"/>
                </a:ext>
              </a:extLst>
            </p:cNvPr>
            <p:cNvCxnSpPr>
              <a:stCxn id="61" idx="6"/>
              <a:endCxn id="58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0721506-3A9F-AE8F-4FD4-8DC12FB6B1DF}"/>
                </a:ext>
              </a:extLst>
            </p:cNvPr>
            <p:cNvCxnSpPr>
              <a:stCxn id="58" idx="6"/>
              <a:endCxn id="55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699940C1-32B1-04A7-C691-AB65975552CB}"/>
                </a:ext>
              </a:extLst>
            </p:cNvPr>
            <p:cNvCxnSpPr>
              <a:stCxn id="55" idx="6"/>
              <a:endCxn id="52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Flussdiagramm: Verbinder 67">
            <a:extLst>
              <a:ext uri="{FF2B5EF4-FFF2-40B4-BE49-F238E27FC236}">
                <a16:creationId xmlns:a16="http://schemas.microsoft.com/office/drawing/2014/main" id="{15B2076E-69AB-8549-51E8-1935B4293EE9}"/>
              </a:ext>
            </a:extLst>
          </p:cNvPr>
          <p:cNvSpPr>
            <a:spLocks noChangeAspect="1"/>
          </p:cNvSpPr>
          <p:nvPr/>
        </p:nvSpPr>
        <p:spPr>
          <a:xfrm>
            <a:off x="6678045" y="622471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E6E9F71-DD2E-C836-28A9-2B963223737C}"/>
              </a:ext>
            </a:extLst>
          </p:cNvPr>
          <p:cNvGrpSpPr/>
          <p:nvPr/>
        </p:nvGrpSpPr>
        <p:grpSpPr>
          <a:xfrm>
            <a:off x="12391722" y="2211063"/>
            <a:ext cx="2712825" cy="2428857"/>
            <a:chOff x="3056746" y="2779745"/>
            <a:chExt cx="3071239" cy="2535286"/>
          </a:xfrm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A8B4D2A-FFC4-3427-291F-C794B22C6844}"/>
                </a:ext>
              </a:extLst>
            </p:cNvPr>
            <p:cNvSpPr/>
            <p:nvPr/>
          </p:nvSpPr>
          <p:spPr>
            <a:xfrm>
              <a:off x="3056746" y="2779745"/>
              <a:ext cx="3048776" cy="2535286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Titel 42">
              <a:extLst>
                <a:ext uri="{FF2B5EF4-FFF2-40B4-BE49-F238E27FC236}">
                  <a16:creationId xmlns:a16="http://schemas.microsoft.com/office/drawing/2014/main" id="{7F59C192-A543-38D9-A278-9552D50D18CC}"/>
                </a:ext>
              </a:extLst>
            </p:cNvPr>
            <p:cNvSpPr txBox="1">
              <a:spLocks/>
            </p:cNvSpPr>
            <p:nvPr/>
          </p:nvSpPr>
          <p:spPr>
            <a:xfrm>
              <a:off x="3098877" y="2923615"/>
              <a:ext cx="3029108" cy="5675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Placement</a:t>
              </a:r>
            </a:p>
          </p:txBody>
        </p:sp>
        <p:sp>
          <p:nvSpPr>
            <p:cNvPr id="24" name="Inhaltsplatzhalter 43">
              <a:extLst>
                <a:ext uri="{FF2B5EF4-FFF2-40B4-BE49-F238E27FC236}">
                  <a16:creationId xmlns:a16="http://schemas.microsoft.com/office/drawing/2014/main" id="{661EAA39-4188-7D3F-D32C-45C069FE4BD8}"/>
                </a:ext>
              </a:extLst>
            </p:cNvPr>
            <p:cNvSpPr txBox="1">
              <a:spLocks/>
            </p:cNvSpPr>
            <p:nvPr/>
          </p:nvSpPr>
          <p:spPr>
            <a:xfrm>
              <a:off x="3305788" y="3695480"/>
              <a:ext cx="2593379" cy="1108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4320" indent="-27432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SzPct val="8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6344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4008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0">
                <a:buNone/>
              </a:pPr>
              <a:r>
                <a:rPr lang="en-US" sz="1400" i="1" dirty="0">
                  <a:solidFill>
                    <a:srgbClr val="ECECEC"/>
                  </a:solidFill>
                </a:rPr>
                <a:t>+   </a:t>
              </a:r>
              <a:r>
                <a:rPr lang="en-US" sz="1400" i="1" dirty="0">
                  <a:solidFill>
                    <a:srgbClr val="ECECEC"/>
                  </a:solidFill>
                  <a:effectLst/>
                </a:rPr>
                <a:t>Center Placed</a:t>
              </a:r>
            </a:p>
            <a:p>
              <a:pPr marL="182880" indent="0">
                <a:buNone/>
              </a:pPr>
              <a:r>
                <a:rPr lang="en-US" sz="1400" i="1" dirty="0">
                  <a:solidFill>
                    <a:srgbClr val="ECECEC"/>
                  </a:solidFill>
                </a:rPr>
                <a:t>-    Banners on the Side</a:t>
              </a:r>
              <a:endParaRPr lang="en-US" sz="1400" i="1" dirty="0">
                <a:solidFill>
                  <a:srgbClr val="ECECEC"/>
                </a:solidFill>
                <a:effectLst/>
              </a:endParaRPr>
            </a:p>
          </p:txBody>
        </p:sp>
      </p:grpSp>
      <p:pic>
        <p:nvPicPr>
          <p:cNvPr id="25" name="Unbenanntes Video – Mit Clipchamp erstellt (1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2979970-252B-0203-FF4F-D8D5083BD9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14136" y="948960"/>
            <a:ext cx="2342075" cy="2352421"/>
          </a:xfrm>
          <a:prstGeom prst="rect">
            <a:avLst/>
          </a:prstGeom>
        </p:spPr>
      </p:pic>
      <p:pic>
        <p:nvPicPr>
          <p:cNvPr id="26" name="2024-06-09 00-02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F11D20D-0B87-FC89-84C9-01C429DBF9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98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17737" y="3556619"/>
            <a:ext cx="3419153" cy="222410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8B7EC2F-04CC-24CF-33DE-665DD43B0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016" y="2165566"/>
            <a:ext cx="3602988" cy="2271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9D034312-BCC7-FD7A-E5D4-1711347C2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3707" y="2008338"/>
            <a:ext cx="3522654" cy="263158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B4E750E8-D92A-B3E9-F97C-0A6CAA20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55251"/>
            <a:ext cx="6809543" cy="857559"/>
          </a:xfrm>
        </p:spPr>
        <p:txBody>
          <a:bodyPr/>
          <a:lstStyle/>
          <a:p>
            <a:r>
              <a:rPr lang="de-DE" dirty="0" err="1"/>
              <a:t>Incorporating</a:t>
            </a:r>
            <a:r>
              <a:rPr lang="de-DE" dirty="0"/>
              <a:t> User Feedback</a:t>
            </a:r>
          </a:p>
        </p:txBody>
      </p:sp>
    </p:spTree>
    <p:extLst>
      <p:ext uri="{BB962C8B-B14F-4D97-AF65-F5344CB8AC3E}">
        <p14:creationId xmlns:p14="http://schemas.microsoft.com/office/powerpoint/2010/main" val="307918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9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liennummernplatzhalter 26">
            <a:extLst>
              <a:ext uri="{FF2B5EF4-FFF2-40B4-BE49-F238E27FC236}">
                <a16:creationId xmlns:a16="http://schemas.microsoft.com/office/drawing/2014/main" id="{8CF1E46C-0CC6-6E78-2786-4B6651A43946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E336284A-F656-1B38-C2A5-D1DE7B55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65156"/>
            <a:ext cx="9238434" cy="857559"/>
          </a:xfrm>
        </p:spPr>
        <p:txBody>
          <a:bodyPr/>
          <a:lstStyle/>
          <a:p>
            <a:r>
              <a:rPr lang="de-DE" dirty="0"/>
              <a:t>Eye Tracking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32A5B57-93DF-35AA-3914-6E1AE462C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801338"/>
            <a:ext cx="5537424" cy="3838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Hypothesis 1: </a:t>
            </a:r>
            <a:r>
              <a:rPr lang="en-US" i="1" dirty="0"/>
              <a:t>Delayed slide-in animations </a:t>
            </a:r>
            <a:r>
              <a:rPr lang="de-DE" i="1" dirty="0"/>
              <a:t>draw </a:t>
            </a:r>
            <a:r>
              <a:rPr lang="de-DE" i="1" dirty="0" err="1"/>
              <a:t>more</a:t>
            </a:r>
            <a:r>
              <a:rPr lang="de-DE" i="1" dirty="0"/>
              <a:t> </a:t>
            </a:r>
            <a:r>
              <a:rPr lang="de-DE" i="1" dirty="0" err="1"/>
              <a:t>attention</a:t>
            </a:r>
            <a:r>
              <a:rPr lang="de-DE" i="1" dirty="0"/>
              <a:t> </a:t>
            </a:r>
            <a:r>
              <a:rPr lang="de-DE" i="1" dirty="0">
                <a:sym typeface="Wingdings" panose="05000000000000000000" pitchFamily="2" charset="2"/>
              </a:rPr>
              <a:t> </a:t>
            </a:r>
            <a:r>
              <a:rPr lang="de-DE" i="1" dirty="0" err="1">
                <a:sym typeface="Wingdings" panose="05000000000000000000" pitchFamily="2" charset="2"/>
              </a:rPr>
              <a:t>no</a:t>
            </a:r>
            <a:r>
              <a:rPr lang="de-DE" i="1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significant</a:t>
            </a:r>
            <a:r>
              <a:rPr lang="de-DE" i="1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difference</a:t>
            </a:r>
            <a:r>
              <a:rPr lang="de-DE" i="1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observed</a:t>
            </a:r>
            <a:endParaRPr lang="de-DE" i="1" dirty="0"/>
          </a:p>
          <a:p>
            <a:pPr marL="0" indent="0">
              <a:buNone/>
            </a:pPr>
            <a:endParaRPr lang="de-DE" i="1" dirty="0"/>
          </a:p>
          <a:p>
            <a:pPr marL="0" indent="0">
              <a:buNone/>
            </a:pPr>
            <a:r>
              <a:rPr lang="en-US" dirty="0"/>
              <a:t>Hypothesis 2: </a:t>
            </a:r>
            <a:r>
              <a:rPr lang="de-DE" i="1" dirty="0"/>
              <a:t>Side-</a:t>
            </a:r>
            <a:r>
              <a:rPr lang="de-DE" i="1" dirty="0" err="1"/>
              <a:t>placed</a:t>
            </a:r>
            <a:r>
              <a:rPr lang="de-DE" i="1" dirty="0"/>
              <a:t> </a:t>
            </a:r>
            <a:r>
              <a:rPr lang="de-DE" i="1" dirty="0" err="1"/>
              <a:t>warnings</a:t>
            </a:r>
            <a:r>
              <a:rPr lang="de-DE" i="1" dirty="0"/>
              <a:t> will </a:t>
            </a:r>
            <a:r>
              <a:rPr lang="de-DE" i="1" dirty="0" err="1"/>
              <a:t>be</a:t>
            </a:r>
            <a:r>
              <a:rPr lang="de-DE" i="1" dirty="0"/>
              <a:t> </a:t>
            </a:r>
            <a:r>
              <a:rPr lang="de-DE" i="1" dirty="0" err="1"/>
              <a:t>noticed</a:t>
            </a:r>
            <a:r>
              <a:rPr lang="de-DE" i="1" dirty="0"/>
              <a:t> </a:t>
            </a:r>
            <a:r>
              <a:rPr lang="de-DE" i="1" dirty="0" err="1"/>
              <a:t>later</a:t>
            </a:r>
            <a:r>
              <a:rPr lang="de-DE" i="1" dirty="0"/>
              <a:t> </a:t>
            </a:r>
            <a:r>
              <a:rPr lang="de-DE" i="1" dirty="0">
                <a:sym typeface="Wingdings" panose="05000000000000000000" pitchFamily="2" charset="2"/>
              </a:rPr>
              <a:t> Median TtFF ~2s (</a:t>
            </a:r>
            <a:r>
              <a:rPr lang="de-DE" i="1" dirty="0" err="1">
                <a:sym typeface="Wingdings" panose="05000000000000000000" pitchFamily="2" charset="2"/>
              </a:rPr>
              <a:t>Comparision</a:t>
            </a:r>
            <a:r>
              <a:rPr lang="de-DE" i="1" dirty="0">
                <a:sym typeface="Wingdings" panose="05000000000000000000" pitchFamily="2" charset="2"/>
              </a:rPr>
              <a:t> Top-</a:t>
            </a:r>
            <a:r>
              <a:rPr lang="de-DE" i="1" dirty="0" err="1">
                <a:sym typeface="Wingdings" panose="05000000000000000000" pitchFamily="2" charset="2"/>
              </a:rPr>
              <a:t>placed</a:t>
            </a:r>
            <a:r>
              <a:rPr lang="de-DE" i="1" dirty="0">
                <a:sym typeface="Wingdings" panose="05000000000000000000" pitchFamily="2" charset="2"/>
              </a:rPr>
              <a:t>: ~1s)</a:t>
            </a:r>
            <a:endParaRPr lang="de-DE" i="1" dirty="0"/>
          </a:p>
          <a:p>
            <a:pPr marL="0" indent="0">
              <a:buNone/>
            </a:pPr>
            <a:endParaRPr lang="de-DE" i="1" dirty="0"/>
          </a:p>
          <a:p>
            <a:pPr marL="0" indent="0">
              <a:buNone/>
            </a:pPr>
            <a:r>
              <a:rPr lang="de-DE" dirty="0"/>
              <a:t>Hypothesis 3: </a:t>
            </a:r>
            <a:r>
              <a:rPr lang="de-DE" i="1" dirty="0"/>
              <a:t>Body-</a:t>
            </a:r>
            <a:r>
              <a:rPr lang="de-DE" i="1" dirty="0" err="1"/>
              <a:t>integrated</a:t>
            </a:r>
            <a:r>
              <a:rPr lang="de-DE" i="1" dirty="0"/>
              <a:t> </a:t>
            </a:r>
            <a:r>
              <a:rPr lang="de-DE" i="1" dirty="0" err="1"/>
              <a:t>warnings</a:t>
            </a:r>
            <a:r>
              <a:rPr lang="de-DE" i="1" dirty="0"/>
              <a:t> will hold </a:t>
            </a:r>
            <a:r>
              <a:rPr lang="de-DE" i="1" dirty="0" err="1"/>
              <a:t>user</a:t>
            </a:r>
            <a:r>
              <a:rPr lang="de-DE" i="1" dirty="0"/>
              <a:t> </a:t>
            </a:r>
            <a:r>
              <a:rPr lang="en-US" i="1" dirty="0"/>
              <a:t>attention for longer periods </a:t>
            </a:r>
            <a:r>
              <a:rPr lang="en-US" i="1" dirty="0">
                <a:sym typeface="Wingdings" panose="05000000000000000000" pitchFamily="2" charset="2"/>
              </a:rPr>
              <a:t>  Supported by a consistently longer Avg. Fixation Duration</a:t>
            </a:r>
            <a:endParaRPr lang="de-DE" i="1" dirty="0"/>
          </a:p>
          <a:p>
            <a:endParaRPr lang="de-DE" i="1" dirty="0"/>
          </a:p>
          <a:p>
            <a:endParaRPr lang="de-DE" i="1" dirty="0"/>
          </a:p>
          <a:p>
            <a:endParaRPr lang="en-US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B7F5D41-1BFB-6694-9CC2-5F64A18C42A6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20AC54A4-5291-338D-F41A-18EAA698A118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7AA89779-9556-5CB6-888C-ADC8CEF04F1F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115B02F8-1DF1-F0E1-9618-2110A902D2E1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A485B688-836B-18AB-DE3A-A97D825DFE7C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59" name="Flussdiagramm: Verbinder 58">
                  <a:extLst>
                    <a:ext uri="{FF2B5EF4-FFF2-40B4-BE49-F238E27FC236}">
                      <a16:creationId xmlns:a16="http://schemas.microsoft.com/office/drawing/2014/main" id="{531E250E-A9BC-55EA-5632-75208DDF73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81E68C05-E857-7201-818D-5D78294A98C7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CAF5275A-589E-C39D-580C-92748512CA0F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A6955103-610F-67C9-4EF0-25FBA5492D4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6" name="Flussdiagramm: Verbinder 55">
                  <a:extLst>
                    <a:ext uri="{FF2B5EF4-FFF2-40B4-BE49-F238E27FC236}">
                      <a16:creationId xmlns:a16="http://schemas.microsoft.com/office/drawing/2014/main" id="{06A2162C-3FC6-09E4-7DF6-6D98EE071C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85CBB8B7-8408-C866-9FE9-2156F503CFED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46410132-9B67-B3D3-A831-40C925672267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DD9052D2-5ED8-6ECB-168A-84CA3677729B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53" name="Flussdiagramm: Verbinder 52">
                  <a:extLst>
                    <a:ext uri="{FF2B5EF4-FFF2-40B4-BE49-F238E27FC236}">
                      <a16:creationId xmlns:a16="http://schemas.microsoft.com/office/drawing/2014/main" id="{FA58E869-434D-9B4B-767A-588AEAED46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E322B61C-571E-509A-61D7-172E8B86DBDF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7DE5CD23-A85D-8B17-F79F-669C5DF15D53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5013F682-EE1A-41EC-7F72-EF8C8A4EF4A9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Results</a:t>
                  </a:r>
                </a:p>
              </p:txBody>
            </p:sp>
            <p:sp>
              <p:nvSpPr>
                <p:cNvPr id="50" name="Flussdiagramm: Verbinder 49">
                  <a:extLst>
                    <a:ext uri="{FF2B5EF4-FFF2-40B4-BE49-F238E27FC236}">
                      <a16:creationId xmlns:a16="http://schemas.microsoft.com/office/drawing/2014/main" id="{6D715E9E-AFDE-2125-5292-92847F2138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C3900B0-2B8B-5960-C0A5-7A0DAFF258BC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406AC66-079D-7D93-4466-1E4E58EAC9FE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AF60D52D-D6D7-AD19-32CB-0D83FB7CB9D5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47" name="Flussdiagramm: Verbinder 46">
                  <a:extLst>
                    <a:ext uri="{FF2B5EF4-FFF2-40B4-BE49-F238E27FC236}">
                      <a16:creationId xmlns:a16="http://schemas.microsoft.com/office/drawing/2014/main" id="{212ACB1F-58CF-34AF-8748-2A2F2F4945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55529490-5C38-E3A5-AF55-A9C99BC9A24D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D11CA669-E51F-0F5A-009D-309C63F152BD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ABDE3D96-4D32-920E-6599-BFE9BA31DB34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43" name="Flussdiagramm: Verbinder 42">
                  <a:extLst>
                    <a:ext uri="{FF2B5EF4-FFF2-40B4-BE49-F238E27FC236}">
                      <a16:creationId xmlns:a16="http://schemas.microsoft.com/office/drawing/2014/main" id="{EBEF3C4C-7760-BD3B-EC2C-908EAA9BF7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46D15EA4-C69B-66AD-5C97-F6F115C4B9C1}"/>
                </a:ext>
              </a:extLst>
            </p:cNvPr>
            <p:cNvCxnSpPr>
              <a:stCxn id="59" idx="6"/>
              <a:endCxn id="56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576058B1-84D4-CE82-B6B2-748C5447B32B}"/>
                </a:ext>
              </a:extLst>
            </p:cNvPr>
            <p:cNvCxnSpPr>
              <a:stCxn id="56" idx="6"/>
              <a:endCxn id="53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EAC6869F-1103-7405-788D-11700EFF8878}"/>
                </a:ext>
              </a:extLst>
            </p:cNvPr>
            <p:cNvCxnSpPr>
              <a:stCxn id="53" idx="6"/>
              <a:endCxn id="50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A35838ED-967A-38F1-462C-E4F5E12F0959}"/>
                </a:ext>
              </a:extLst>
            </p:cNvPr>
            <p:cNvCxnSpPr>
              <a:stCxn id="50" idx="6"/>
              <a:endCxn id="47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7309CF8-1B0B-1884-2183-578E711CA427}"/>
                </a:ext>
              </a:extLst>
            </p:cNvPr>
            <p:cNvCxnSpPr>
              <a:stCxn id="47" idx="6"/>
              <a:endCxn id="43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753DD56A-037F-0170-4B7D-F0F2094DB25B}"/>
              </a:ext>
            </a:extLst>
          </p:cNvPr>
          <p:cNvSpPr>
            <a:spLocks noChangeAspect="1"/>
          </p:cNvSpPr>
          <p:nvPr/>
        </p:nvSpPr>
        <p:spPr>
          <a:xfrm>
            <a:off x="6678045" y="622471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5CF63D-855E-6B85-C8B7-0A9F2874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498" y="381219"/>
            <a:ext cx="2921698" cy="24393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2F381A-890E-3118-716F-2F510564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498" y="3320134"/>
            <a:ext cx="2921698" cy="239874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330A7E4-CF01-F737-6569-6DB023848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590" y="2036965"/>
            <a:ext cx="280350" cy="3204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E2516E3-86AD-C6AC-1882-82744385D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600" y="3375931"/>
            <a:ext cx="280350" cy="3204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E8072FC-5B1B-0CC2-B786-0242BB2E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590" y="4885754"/>
            <a:ext cx="280350" cy="320400"/>
          </a:xfrm>
          <a:prstGeom prst="rect">
            <a:avLst/>
          </a:prstGeom>
        </p:spPr>
      </p:pic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18135533-8E3B-BF44-15B3-11EFD7BD69D5}"/>
              </a:ext>
            </a:extLst>
          </p:cNvPr>
          <p:cNvSpPr txBox="1">
            <a:spLocks/>
          </p:cNvSpPr>
          <p:nvPr/>
        </p:nvSpPr>
        <p:spPr>
          <a:xfrm>
            <a:off x="7595375" y="2830828"/>
            <a:ext cx="3192702" cy="339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000" i="1" dirty="0"/>
              <a:t>Time to First Fixation for Side-</a:t>
            </a:r>
            <a:r>
              <a:rPr lang="de-DE" sz="1000" i="1" dirty="0" err="1"/>
              <a:t>placed</a:t>
            </a:r>
            <a:r>
              <a:rPr lang="de-DE" sz="1000" i="1" dirty="0"/>
              <a:t> Warnings</a:t>
            </a:r>
          </a:p>
          <a:p>
            <a:endParaRPr lang="de-DE" sz="1200" i="1" dirty="0"/>
          </a:p>
          <a:p>
            <a:endParaRPr lang="de-DE" i="1" dirty="0"/>
          </a:p>
          <a:p>
            <a:endParaRPr lang="en-US" dirty="0"/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050D0BC8-2F7F-503E-D925-9DA2D33C89C1}"/>
              </a:ext>
            </a:extLst>
          </p:cNvPr>
          <p:cNvSpPr txBox="1">
            <a:spLocks/>
          </p:cNvSpPr>
          <p:nvPr/>
        </p:nvSpPr>
        <p:spPr>
          <a:xfrm>
            <a:off x="7595375" y="5716082"/>
            <a:ext cx="3192702" cy="3395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200" i="1" dirty="0"/>
              <a:t>Avg. Fixation Duration: Comparing Center and Side AOI</a:t>
            </a:r>
          </a:p>
          <a:p>
            <a:endParaRPr lang="de-DE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nummernplatzhalter 26">
            <a:extLst>
              <a:ext uri="{FF2B5EF4-FFF2-40B4-BE49-F238E27FC236}">
                <a16:creationId xmlns:a16="http://schemas.microsoft.com/office/drawing/2014/main" id="{C7E812EA-0D32-2CF5-16A2-742C1D4DFD99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9F4BD89-01DF-51AB-6E81-BBE18781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812533"/>
            <a:ext cx="9238434" cy="857559"/>
          </a:xfrm>
        </p:spPr>
        <p:txBody>
          <a:bodyPr/>
          <a:lstStyle/>
          <a:p>
            <a:r>
              <a:rPr lang="de-DE"/>
              <a:t>Emerging Themes &amp; Best Practices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636AD99-C9C2-4B8F-76E8-4054B0F2A359}"/>
              </a:ext>
            </a:extLst>
          </p:cNvPr>
          <p:cNvGrpSpPr/>
          <p:nvPr/>
        </p:nvGrpSpPr>
        <p:grpSpPr>
          <a:xfrm>
            <a:off x="583455" y="2601034"/>
            <a:ext cx="2692983" cy="2340540"/>
            <a:chOff x="3056746" y="2778949"/>
            <a:chExt cx="3048776" cy="1828498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1FD5CDD3-91C3-EBB9-C78D-71D70CA7C0FE}"/>
                </a:ext>
              </a:extLst>
            </p:cNvPr>
            <p:cNvSpPr/>
            <p:nvPr/>
          </p:nvSpPr>
          <p:spPr>
            <a:xfrm>
              <a:off x="3056746" y="2778949"/>
              <a:ext cx="3048776" cy="1828498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itel 42">
              <a:extLst>
                <a:ext uri="{FF2B5EF4-FFF2-40B4-BE49-F238E27FC236}">
                  <a16:creationId xmlns:a16="http://schemas.microsoft.com/office/drawing/2014/main" id="{AB635CA0-A3A6-09B1-AFD9-BF75E6D619DB}"/>
                </a:ext>
              </a:extLst>
            </p:cNvPr>
            <p:cNvSpPr txBox="1">
              <a:spLocks/>
            </p:cNvSpPr>
            <p:nvPr/>
          </p:nvSpPr>
          <p:spPr>
            <a:xfrm>
              <a:off x="3076414" y="2927089"/>
              <a:ext cx="3029108" cy="4628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Attention-Grabbing</a:t>
              </a:r>
            </a:p>
          </p:txBody>
        </p:sp>
        <p:sp>
          <p:nvSpPr>
            <p:cNvPr id="14" name="Inhaltsplatzhalter 43">
              <a:extLst>
                <a:ext uri="{FF2B5EF4-FFF2-40B4-BE49-F238E27FC236}">
                  <a16:creationId xmlns:a16="http://schemas.microsoft.com/office/drawing/2014/main" id="{3CC9C141-12C2-E607-2B5E-4FA58F81A805}"/>
                </a:ext>
              </a:extLst>
            </p:cNvPr>
            <p:cNvSpPr txBox="1">
              <a:spLocks/>
            </p:cNvSpPr>
            <p:nvPr/>
          </p:nvSpPr>
          <p:spPr>
            <a:xfrm>
              <a:off x="3339268" y="3505884"/>
              <a:ext cx="2593379" cy="10931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4320" indent="-27432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SzPct val="8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6344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4008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0">
                <a:buNone/>
              </a:pPr>
              <a:r>
                <a:rPr lang="en-US" sz="1400" i="1" dirty="0">
                  <a:solidFill>
                    <a:srgbClr val="ECECEC"/>
                  </a:solidFill>
                  <a:effectLst/>
                </a:rPr>
                <a:t>Animation Balance: Capture attention, avoid sensory overload with moderate animations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CBF03CB-AC1A-F2E6-2B49-2D8D85E7B9AF}"/>
              </a:ext>
            </a:extLst>
          </p:cNvPr>
          <p:cNvGrpSpPr/>
          <p:nvPr/>
        </p:nvGrpSpPr>
        <p:grpSpPr>
          <a:xfrm>
            <a:off x="3438133" y="2118954"/>
            <a:ext cx="2692983" cy="1624462"/>
            <a:chOff x="3056746" y="2778949"/>
            <a:chExt cx="3048776" cy="2535286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B9EAA7B5-8EFF-9498-0194-E54996E3B5C6}"/>
                </a:ext>
              </a:extLst>
            </p:cNvPr>
            <p:cNvSpPr/>
            <p:nvPr/>
          </p:nvSpPr>
          <p:spPr>
            <a:xfrm>
              <a:off x="3056746" y="2778949"/>
              <a:ext cx="3048776" cy="2535286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itel 42">
              <a:extLst>
                <a:ext uri="{FF2B5EF4-FFF2-40B4-BE49-F238E27FC236}">
                  <a16:creationId xmlns:a16="http://schemas.microsoft.com/office/drawing/2014/main" id="{09FA52BA-2DF4-B854-3894-FCDB84F2652A}"/>
                </a:ext>
              </a:extLst>
            </p:cNvPr>
            <p:cNvSpPr txBox="1">
              <a:spLocks/>
            </p:cNvSpPr>
            <p:nvPr/>
          </p:nvSpPr>
          <p:spPr>
            <a:xfrm>
              <a:off x="3066580" y="3091507"/>
              <a:ext cx="3029108" cy="34542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Clarity</a:t>
              </a:r>
            </a:p>
          </p:txBody>
        </p:sp>
        <p:sp>
          <p:nvSpPr>
            <p:cNvPr id="18" name="Inhaltsplatzhalter 43">
              <a:extLst>
                <a:ext uri="{FF2B5EF4-FFF2-40B4-BE49-F238E27FC236}">
                  <a16:creationId xmlns:a16="http://schemas.microsoft.com/office/drawing/2014/main" id="{74D0B4EF-FAEE-B42C-FDBB-E1086E8C4D28}"/>
                </a:ext>
              </a:extLst>
            </p:cNvPr>
            <p:cNvSpPr txBox="1">
              <a:spLocks/>
            </p:cNvSpPr>
            <p:nvPr/>
          </p:nvSpPr>
          <p:spPr>
            <a:xfrm>
              <a:off x="3339268" y="3505884"/>
              <a:ext cx="2593379" cy="15525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4320" indent="-27432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SzPct val="8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6344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4008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0">
                <a:buNone/>
              </a:pPr>
              <a:r>
                <a:rPr lang="en-US" sz="1400" i="1" dirty="0">
                  <a:solidFill>
                    <a:srgbClr val="ECECEC"/>
                  </a:solidFill>
                  <a:effectLst/>
                </a:rPr>
                <a:t>Readability: Clear, legible text with contrasting background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CDB0ACF-32FE-7C0D-D8B2-4FFD65E590D3}"/>
              </a:ext>
            </a:extLst>
          </p:cNvPr>
          <p:cNvGrpSpPr/>
          <p:nvPr/>
        </p:nvGrpSpPr>
        <p:grpSpPr>
          <a:xfrm>
            <a:off x="6289174" y="2439088"/>
            <a:ext cx="2692983" cy="2938367"/>
            <a:chOff x="3056746" y="2778949"/>
            <a:chExt cx="3048776" cy="2535286"/>
          </a:xfrm>
        </p:grpSpPr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05AFF910-51AF-1461-8110-AA00F251B99D}"/>
                </a:ext>
              </a:extLst>
            </p:cNvPr>
            <p:cNvSpPr/>
            <p:nvPr/>
          </p:nvSpPr>
          <p:spPr>
            <a:xfrm>
              <a:off x="3056746" y="2778949"/>
              <a:ext cx="3048776" cy="2535286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itel 42">
              <a:extLst>
                <a:ext uri="{FF2B5EF4-FFF2-40B4-BE49-F238E27FC236}">
                  <a16:creationId xmlns:a16="http://schemas.microsoft.com/office/drawing/2014/main" id="{D04A5209-6C33-DB6B-D625-4495AA950A17}"/>
                </a:ext>
              </a:extLst>
            </p:cNvPr>
            <p:cNvSpPr txBox="1">
              <a:spLocks/>
            </p:cNvSpPr>
            <p:nvPr/>
          </p:nvSpPr>
          <p:spPr>
            <a:xfrm>
              <a:off x="3066580" y="3091507"/>
              <a:ext cx="3029108" cy="34542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Contextual Information</a:t>
              </a:r>
            </a:p>
          </p:txBody>
        </p:sp>
        <p:sp>
          <p:nvSpPr>
            <p:cNvPr id="22" name="Inhaltsplatzhalter 43">
              <a:extLst>
                <a:ext uri="{FF2B5EF4-FFF2-40B4-BE49-F238E27FC236}">
                  <a16:creationId xmlns:a16="http://schemas.microsoft.com/office/drawing/2014/main" id="{222B29D3-F63D-F505-16C2-66D968E598D0}"/>
                </a:ext>
              </a:extLst>
            </p:cNvPr>
            <p:cNvSpPr txBox="1">
              <a:spLocks/>
            </p:cNvSpPr>
            <p:nvPr/>
          </p:nvSpPr>
          <p:spPr>
            <a:xfrm>
              <a:off x="3339268" y="3505884"/>
              <a:ext cx="2593379" cy="15525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4320" indent="-27432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SzPct val="8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6344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4008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0">
                <a:buNone/>
              </a:pPr>
              <a:r>
                <a:rPr lang="en-US" sz="1400" i="1">
                  <a:solidFill>
                    <a:srgbClr val="ECECEC"/>
                  </a:solidFill>
                  <a:effectLst/>
                </a:rPr>
                <a:t>Contextual Details: Explain why the email is flagged</a:t>
              </a:r>
            </a:p>
            <a:p>
              <a:pPr marL="182880" indent="0">
                <a:buNone/>
              </a:pPr>
              <a:r>
                <a:rPr lang="en-US" sz="1400" i="1">
                  <a:solidFill>
                    <a:srgbClr val="ECECEC"/>
                  </a:solidFill>
                </a:rPr>
                <a:t>Educational Value: Teach Users how to detect future attempts</a:t>
              </a:r>
              <a:endParaRPr lang="en-US" sz="1400" i="1">
                <a:solidFill>
                  <a:srgbClr val="ECECEC"/>
                </a:solidFill>
                <a:effectLst/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914AA10-7C61-0CA6-F620-3239C8440D8B}"/>
              </a:ext>
            </a:extLst>
          </p:cNvPr>
          <p:cNvGrpSpPr/>
          <p:nvPr/>
        </p:nvGrpSpPr>
        <p:grpSpPr>
          <a:xfrm>
            <a:off x="3438132" y="4086785"/>
            <a:ext cx="2692983" cy="1624462"/>
            <a:chOff x="3056746" y="2778949"/>
            <a:chExt cx="3048776" cy="2535286"/>
          </a:xfrm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483A6C55-446B-0320-6717-D6500D368F1A}"/>
                </a:ext>
              </a:extLst>
            </p:cNvPr>
            <p:cNvSpPr/>
            <p:nvPr/>
          </p:nvSpPr>
          <p:spPr>
            <a:xfrm>
              <a:off x="3056746" y="2778949"/>
              <a:ext cx="3048776" cy="2535286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itel 42">
              <a:extLst>
                <a:ext uri="{FF2B5EF4-FFF2-40B4-BE49-F238E27FC236}">
                  <a16:creationId xmlns:a16="http://schemas.microsoft.com/office/drawing/2014/main" id="{C4000AC8-E512-AC24-35C4-6ACA5FB3A5E7}"/>
                </a:ext>
              </a:extLst>
            </p:cNvPr>
            <p:cNvSpPr txBox="1">
              <a:spLocks/>
            </p:cNvSpPr>
            <p:nvPr/>
          </p:nvSpPr>
          <p:spPr>
            <a:xfrm>
              <a:off x="3066580" y="3091507"/>
              <a:ext cx="3029108" cy="34542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TrusT</a:t>
              </a:r>
            </a:p>
          </p:txBody>
        </p:sp>
        <p:sp>
          <p:nvSpPr>
            <p:cNvPr id="26" name="Inhaltsplatzhalter 43">
              <a:extLst>
                <a:ext uri="{FF2B5EF4-FFF2-40B4-BE49-F238E27FC236}">
                  <a16:creationId xmlns:a16="http://schemas.microsoft.com/office/drawing/2014/main" id="{EE8FDD5D-4629-BD55-8136-C1BF9683B340}"/>
                </a:ext>
              </a:extLst>
            </p:cNvPr>
            <p:cNvSpPr txBox="1">
              <a:spLocks/>
            </p:cNvSpPr>
            <p:nvPr/>
          </p:nvSpPr>
          <p:spPr>
            <a:xfrm>
              <a:off x="3339268" y="3505884"/>
              <a:ext cx="2593379" cy="15525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4320" indent="-27432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SzPct val="8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6344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4008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0">
                <a:buNone/>
              </a:pPr>
              <a:r>
                <a:rPr lang="en-US" sz="1400" i="1">
                  <a:solidFill>
                    <a:srgbClr val="ECECEC"/>
                  </a:solidFill>
                  <a:effectLst/>
                </a:rPr>
                <a:t>User Confidence: Clear distinction of safe interactive elements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DD44444-31A1-6ACC-9ACA-D7220E5EEC15}"/>
              </a:ext>
            </a:extLst>
          </p:cNvPr>
          <p:cNvGrpSpPr/>
          <p:nvPr/>
        </p:nvGrpSpPr>
        <p:grpSpPr>
          <a:xfrm>
            <a:off x="9142061" y="2996966"/>
            <a:ext cx="2692983" cy="1855835"/>
            <a:chOff x="3056746" y="2778949"/>
            <a:chExt cx="3048776" cy="2535286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60064CBB-9051-AAD3-956C-954C04F96A83}"/>
                </a:ext>
              </a:extLst>
            </p:cNvPr>
            <p:cNvSpPr/>
            <p:nvPr/>
          </p:nvSpPr>
          <p:spPr>
            <a:xfrm>
              <a:off x="3056746" y="2778949"/>
              <a:ext cx="3048776" cy="2535286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itel 42">
              <a:extLst>
                <a:ext uri="{FF2B5EF4-FFF2-40B4-BE49-F238E27FC236}">
                  <a16:creationId xmlns:a16="http://schemas.microsoft.com/office/drawing/2014/main" id="{C768AE2A-0B8C-AF5A-F3FD-9E7318901565}"/>
                </a:ext>
              </a:extLst>
            </p:cNvPr>
            <p:cNvSpPr txBox="1">
              <a:spLocks/>
            </p:cNvSpPr>
            <p:nvPr/>
          </p:nvSpPr>
          <p:spPr>
            <a:xfrm>
              <a:off x="3066580" y="3373658"/>
              <a:ext cx="3029108" cy="34542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Incorporating User Feedback</a:t>
              </a:r>
            </a:p>
          </p:txBody>
        </p:sp>
        <p:sp>
          <p:nvSpPr>
            <p:cNvPr id="51" name="Inhaltsplatzhalter 43">
              <a:extLst>
                <a:ext uri="{FF2B5EF4-FFF2-40B4-BE49-F238E27FC236}">
                  <a16:creationId xmlns:a16="http://schemas.microsoft.com/office/drawing/2014/main" id="{775ECB67-624C-7B5B-E596-C89E883C2315}"/>
                </a:ext>
              </a:extLst>
            </p:cNvPr>
            <p:cNvSpPr txBox="1">
              <a:spLocks/>
            </p:cNvSpPr>
            <p:nvPr/>
          </p:nvSpPr>
          <p:spPr>
            <a:xfrm>
              <a:off x="3329435" y="3840629"/>
              <a:ext cx="2593379" cy="10699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4320" indent="-27432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SzPct val="8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6344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4008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0">
                <a:buNone/>
              </a:pPr>
              <a:r>
                <a:rPr lang="en-US" sz="1400" i="1" dirty="0">
                  <a:solidFill>
                    <a:srgbClr val="ECECEC"/>
                  </a:solidFill>
                  <a:effectLst/>
                </a:rPr>
                <a:t>Continuous Testing: Regular user feedback and design adjustments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C052FE2-646A-3D16-3D0B-9DF54E0D23DE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309448C6-ED72-D61F-6E01-38553131D773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66E86AFC-EBC4-72D1-8B57-70625C561150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73" name="Rechteck 72">
                  <a:extLst>
                    <a:ext uri="{FF2B5EF4-FFF2-40B4-BE49-F238E27FC236}">
                      <a16:creationId xmlns:a16="http://schemas.microsoft.com/office/drawing/2014/main" id="{6DA9526A-F18B-F726-40D6-4CFCBCC7B37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CC0F8F39-EB1A-22FE-63E5-9BB6547A1889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76" name="Flussdiagramm: Verbinder 75">
                  <a:extLst>
                    <a:ext uri="{FF2B5EF4-FFF2-40B4-BE49-F238E27FC236}">
                      <a16:creationId xmlns:a16="http://schemas.microsoft.com/office/drawing/2014/main" id="{BF92119E-5ACB-A245-1C72-A5AEEF5F83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BFDE8115-2716-36A8-1A06-57E78D5E107F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70" name="Rechteck 69">
                  <a:extLst>
                    <a:ext uri="{FF2B5EF4-FFF2-40B4-BE49-F238E27FC236}">
                      <a16:creationId xmlns:a16="http://schemas.microsoft.com/office/drawing/2014/main" id="{03041D78-1B1C-D873-F0E2-9971557414E2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A8E3EF2E-1197-3B72-9CF1-1920D8F4A27F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72" name="Flussdiagramm: Verbinder 71">
                  <a:extLst>
                    <a:ext uri="{FF2B5EF4-FFF2-40B4-BE49-F238E27FC236}">
                      <a16:creationId xmlns:a16="http://schemas.microsoft.com/office/drawing/2014/main" id="{DED845C2-2CC0-1CCF-BE54-78717F7EAF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E170A7E7-583B-A857-0506-0B51920B9A5F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EB6D1058-6A67-4322-0028-1577E39CE360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9366EF7-6610-D35E-44D1-996967A5A91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69" name="Flussdiagramm: Verbinder 68">
                  <a:extLst>
                    <a:ext uri="{FF2B5EF4-FFF2-40B4-BE49-F238E27FC236}">
                      <a16:creationId xmlns:a16="http://schemas.microsoft.com/office/drawing/2014/main" id="{DEAA6A7E-EAF6-3E0F-AD88-A98E060863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5" name="Gruppieren 54">
                <a:extLst>
                  <a:ext uri="{FF2B5EF4-FFF2-40B4-BE49-F238E27FC236}">
                    <a16:creationId xmlns:a16="http://schemas.microsoft.com/office/drawing/2014/main" id="{7C2046A8-544F-59A7-5763-2269EEFDC6C7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746CA7EB-77D5-0E12-1742-5BF488348C96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8244408B-C6BB-4A76-B45F-A92E5224D668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66" name="Flussdiagramm: Verbinder 65">
                  <a:extLst>
                    <a:ext uri="{FF2B5EF4-FFF2-40B4-BE49-F238E27FC236}">
                      <a16:creationId xmlns:a16="http://schemas.microsoft.com/office/drawing/2014/main" id="{0D59BA67-D362-1D58-B33F-E605C69091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FD972F0E-45B5-B105-1F03-B265A5ED2DFA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65F52DAE-606E-8173-EC48-23CC807841F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C5EAF2B9-E8F4-49D7-8FA9-C1A215B24B2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63" name="Flussdiagramm: Verbinder 62">
                  <a:extLst>
                    <a:ext uri="{FF2B5EF4-FFF2-40B4-BE49-F238E27FC236}">
                      <a16:creationId xmlns:a16="http://schemas.microsoft.com/office/drawing/2014/main" id="{8EDE7A20-4C7E-B567-CEB3-C7FB86751D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52641DC8-CFA8-4EE5-592E-0907B11FBD9F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A12B683B-B438-B573-7716-55C831AF328B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8366988E-A0DC-696C-D2FD-FDF24BD4E669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60" name="Flussdiagramm: Verbinder 59">
                  <a:extLst>
                    <a:ext uri="{FF2B5EF4-FFF2-40B4-BE49-F238E27FC236}">
                      <a16:creationId xmlns:a16="http://schemas.microsoft.com/office/drawing/2014/main" id="{205D6212-F7F7-4C94-E749-DD219511C8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F3FEA5E9-25DF-1B08-F7DF-F7A86FF6292E}"/>
                </a:ext>
              </a:extLst>
            </p:cNvPr>
            <p:cNvCxnSpPr>
              <a:stCxn id="76" idx="6"/>
              <a:endCxn id="72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112201A-C7FC-1F13-16BC-429D0879F53D}"/>
                </a:ext>
              </a:extLst>
            </p:cNvPr>
            <p:cNvCxnSpPr>
              <a:stCxn id="72" idx="6"/>
              <a:endCxn id="69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DA1F7984-7F21-EC75-A15B-0BD708C57D89}"/>
                </a:ext>
              </a:extLst>
            </p:cNvPr>
            <p:cNvCxnSpPr>
              <a:stCxn id="69" idx="6"/>
              <a:endCxn id="66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12A7D068-EEEA-149E-AB55-630C55D96615}"/>
                </a:ext>
              </a:extLst>
            </p:cNvPr>
            <p:cNvCxnSpPr>
              <a:stCxn id="66" idx="6"/>
              <a:endCxn id="63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70E2581F-7613-34CA-79C2-78942B2C9D06}"/>
                </a:ext>
              </a:extLst>
            </p:cNvPr>
            <p:cNvCxnSpPr>
              <a:stCxn id="63" idx="6"/>
              <a:endCxn id="60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lussdiagramm: Verbinder 76">
            <a:extLst>
              <a:ext uri="{FF2B5EF4-FFF2-40B4-BE49-F238E27FC236}">
                <a16:creationId xmlns:a16="http://schemas.microsoft.com/office/drawing/2014/main" id="{DD1F6C77-4611-E781-34DB-1056B852AA33}"/>
              </a:ext>
            </a:extLst>
          </p:cNvPr>
          <p:cNvSpPr>
            <a:spLocks noChangeAspect="1"/>
          </p:cNvSpPr>
          <p:nvPr/>
        </p:nvSpPr>
        <p:spPr>
          <a:xfrm>
            <a:off x="8080125" y="622471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91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nummernplatzhalter 26">
            <a:extLst>
              <a:ext uri="{FF2B5EF4-FFF2-40B4-BE49-F238E27FC236}">
                <a16:creationId xmlns:a16="http://schemas.microsoft.com/office/drawing/2014/main" id="{C7E812EA-0D32-2CF5-16A2-742C1D4DFD99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9F4BD89-01DF-51AB-6E81-BBE18781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812533"/>
            <a:ext cx="9238434" cy="857559"/>
          </a:xfrm>
        </p:spPr>
        <p:txBody>
          <a:bodyPr/>
          <a:lstStyle/>
          <a:p>
            <a:r>
              <a:rPr lang="de-DE" dirty="0"/>
              <a:t>RQ1: </a:t>
            </a:r>
            <a:r>
              <a:rPr lang="en-US" dirty="0"/>
              <a:t>Users’ Perceptions: Most effective &amp; Helpful Warning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494757A-037F-1C67-EF47-D0A7AEE27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04723"/>
              </p:ext>
            </p:extLst>
          </p:nvPr>
        </p:nvGraphicFramePr>
        <p:xfrm>
          <a:off x="5275274" y="2498944"/>
          <a:ext cx="4189278" cy="2839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92396">
                  <a:extLst>
                    <a:ext uri="{9D8B030D-6E8A-4147-A177-3AD203B41FA5}">
                      <a16:colId xmlns:a16="http://schemas.microsoft.com/office/drawing/2014/main" val="2293484352"/>
                    </a:ext>
                  </a:extLst>
                </a:gridCol>
                <a:gridCol w="2596882">
                  <a:extLst>
                    <a:ext uri="{9D8B030D-6E8A-4147-A177-3AD203B41FA5}">
                      <a16:colId xmlns:a16="http://schemas.microsoft.com/office/drawing/2014/main" val="316360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Warning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User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2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Tooltip on Hover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Very positive; users felt it was very effective and helpful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85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Content-</a:t>
                      </a:r>
                      <a:r>
                        <a:rPr lang="de-DE" dirty="0" err="1"/>
                        <a:t>Specific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Positive; users appreciated their specificity and novelty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70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General Alerts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favorable; often overlooked, too generic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45419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019017F-A32F-37C1-8D86-0E3C4D49A005}"/>
              </a:ext>
            </a:extLst>
          </p:cNvPr>
          <p:cNvGrpSpPr/>
          <p:nvPr/>
        </p:nvGrpSpPr>
        <p:grpSpPr>
          <a:xfrm>
            <a:off x="1838431" y="2190647"/>
            <a:ext cx="2834337" cy="3388359"/>
            <a:chOff x="3056746" y="2778949"/>
            <a:chExt cx="3048776" cy="2535286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D4555A99-3EE7-0417-5B12-F14229BBC5A2}"/>
                </a:ext>
              </a:extLst>
            </p:cNvPr>
            <p:cNvSpPr/>
            <p:nvPr/>
          </p:nvSpPr>
          <p:spPr>
            <a:xfrm>
              <a:off x="3056746" y="2778949"/>
              <a:ext cx="3048776" cy="2535286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itel 42">
              <a:extLst>
                <a:ext uri="{FF2B5EF4-FFF2-40B4-BE49-F238E27FC236}">
                  <a16:creationId xmlns:a16="http://schemas.microsoft.com/office/drawing/2014/main" id="{05A3D410-849D-7710-6A90-C9AD52CD90A3}"/>
                </a:ext>
              </a:extLst>
            </p:cNvPr>
            <p:cNvSpPr txBox="1">
              <a:spLocks/>
            </p:cNvSpPr>
            <p:nvPr/>
          </p:nvSpPr>
          <p:spPr>
            <a:xfrm>
              <a:off x="3076414" y="2927089"/>
              <a:ext cx="3029108" cy="4628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General Preferences</a:t>
              </a:r>
            </a:p>
          </p:txBody>
        </p:sp>
        <p:sp>
          <p:nvSpPr>
            <p:cNvPr id="9" name="Inhaltsplatzhalter 43">
              <a:extLst>
                <a:ext uri="{FF2B5EF4-FFF2-40B4-BE49-F238E27FC236}">
                  <a16:creationId xmlns:a16="http://schemas.microsoft.com/office/drawing/2014/main" id="{F72376D3-475C-279A-8146-3AD19A0D2E3A}"/>
                </a:ext>
              </a:extLst>
            </p:cNvPr>
            <p:cNvSpPr txBox="1">
              <a:spLocks/>
            </p:cNvSpPr>
            <p:nvPr/>
          </p:nvSpPr>
          <p:spPr>
            <a:xfrm>
              <a:off x="3339268" y="3505884"/>
              <a:ext cx="2593379" cy="13296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4320" indent="-27432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SzPct val="8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6344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4008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0">
                <a:buNone/>
              </a:pPr>
              <a:r>
                <a:rPr lang="en-US" sz="1600" i="1">
                  <a:solidFill>
                    <a:srgbClr val="ECECEC"/>
                  </a:solidFill>
                  <a:effectLst/>
                </a:rPr>
                <a:t>Visibility and Informativeness</a:t>
              </a:r>
            </a:p>
            <a:p>
              <a:pPr marL="182880" indent="0">
                <a:buNone/>
              </a:pPr>
              <a:r>
                <a:rPr lang="en-US" sz="1600" i="1">
                  <a:solidFill>
                    <a:srgbClr val="ECECEC"/>
                  </a:solidFill>
                  <a:effectLst/>
                </a:rPr>
                <a:t>Seamless Integration</a:t>
              </a:r>
            </a:p>
            <a:p>
              <a:pPr marL="182880" indent="0">
                <a:buNone/>
              </a:pPr>
              <a:r>
                <a:rPr lang="en-US" sz="1600" i="1">
                  <a:solidFill>
                    <a:srgbClr val="ECECEC"/>
                  </a:solidFill>
                  <a:effectLst/>
                </a:rPr>
                <a:t>Immediate Attention</a:t>
              </a:r>
            </a:p>
            <a:p>
              <a:pPr marL="182880" indent="0">
                <a:buNone/>
              </a:pPr>
              <a:r>
                <a:rPr lang="en-US" sz="1600" i="1">
                  <a:solidFill>
                    <a:srgbClr val="ECECEC"/>
                  </a:solidFill>
                  <a:effectLst/>
                </a:rPr>
                <a:t>Long-Term Recognition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021C402-80B7-5616-3245-1407A4511403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A7057068-B1FC-AEEE-3787-6F8BBBE3E18B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70F238F7-D944-D84F-5C3D-3B828E4F1BF9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73C8287D-ACEA-7343-25E2-3C472B329DC2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09493F60-2ACB-1B74-50E9-3762C026935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60" name="Flussdiagramm: Verbinder 59">
                  <a:extLst>
                    <a:ext uri="{FF2B5EF4-FFF2-40B4-BE49-F238E27FC236}">
                      <a16:creationId xmlns:a16="http://schemas.microsoft.com/office/drawing/2014/main" id="{B23D1157-2B84-55DF-2C2A-73540C7372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ABD8F7D7-5761-7219-F8A2-ECC96A338F29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C80E2EAF-09E6-F0DB-8130-B854F74B43F7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18ABAC17-4D3C-B77D-85EF-65D054157E38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7" name="Flussdiagramm: Verbinder 56">
                  <a:extLst>
                    <a:ext uri="{FF2B5EF4-FFF2-40B4-BE49-F238E27FC236}">
                      <a16:creationId xmlns:a16="http://schemas.microsoft.com/office/drawing/2014/main" id="{C69B4DA6-16DD-5175-57C5-2A4BCC4645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3793C36C-AC9D-CFBF-5F95-E46F76999108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AE53BA1D-A4B3-50E8-9A21-4E246122EA90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EF99593A-6A47-63CE-7DA7-C577061A8BD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54" name="Flussdiagramm: Verbinder 53">
                  <a:extLst>
                    <a:ext uri="{FF2B5EF4-FFF2-40B4-BE49-F238E27FC236}">
                      <a16:creationId xmlns:a16="http://schemas.microsoft.com/office/drawing/2014/main" id="{D9EB8E8F-883C-5002-DD5A-BA8369025D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75DB67FE-5785-82D8-0833-FA8758453D2C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3C82348E-F3A0-8DB4-B936-FC0B369447EB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9E8D81C5-5808-218F-99C2-CC631215ACFC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51" name="Flussdiagramm: Verbinder 50">
                  <a:extLst>
                    <a:ext uri="{FF2B5EF4-FFF2-40B4-BE49-F238E27FC236}">
                      <a16:creationId xmlns:a16="http://schemas.microsoft.com/office/drawing/2014/main" id="{D8A25935-4845-F8C0-C447-4944A25643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ED47F0B5-8878-F6B0-F989-BC23B3AAE790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827BD7D8-25EC-CC35-6753-9DE95C47EA0B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C5043317-DFEA-BD80-6FB7-D0A2C66DD58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27" name="Flussdiagramm: Verbinder 26">
                  <a:extLst>
                    <a:ext uri="{FF2B5EF4-FFF2-40B4-BE49-F238E27FC236}">
                      <a16:creationId xmlns:a16="http://schemas.microsoft.com/office/drawing/2014/main" id="{61E46BDC-9DBF-30BF-94A4-7E314DD433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3908DB87-ACD1-7076-27C7-82E742F88BD4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C0A71793-793B-9281-0FBD-EA71B69D87E2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9DE803B4-F784-41A0-E381-274603C9D294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24" name="Flussdiagramm: Verbinder 23">
                  <a:extLst>
                    <a:ext uri="{FF2B5EF4-FFF2-40B4-BE49-F238E27FC236}">
                      <a16:creationId xmlns:a16="http://schemas.microsoft.com/office/drawing/2014/main" id="{BDE2F583-BE04-4F9A-37B6-FBC0C2BE03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374BC388-7ECD-F960-D733-3B2787B1E5C5}"/>
                </a:ext>
              </a:extLst>
            </p:cNvPr>
            <p:cNvCxnSpPr>
              <a:stCxn id="60" idx="6"/>
              <a:endCxn id="57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27794A6-5622-61D4-2309-3E972CC386E5}"/>
                </a:ext>
              </a:extLst>
            </p:cNvPr>
            <p:cNvCxnSpPr>
              <a:stCxn id="57" idx="6"/>
              <a:endCxn id="54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C6D64997-C15F-1EA7-6284-0B3124CB05A5}"/>
                </a:ext>
              </a:extLst>
            </p:cNvPr>
            <p:cNvCxnSpPr>
              <a:stCxn id="54" idx="6"/>
              <a:endCxn id="51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7C43443-92AF-8EC8-733D-1212ACD30D93}"/>
                </a:ext>
              </a:extLst>
            </p:cNvPr>
            <p:cNvCxnSpPr>
              <a:stCxn id="51" idx="6"/>
              <a:endCxn id="27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FE408346-A653-96F0-6FDA-62383F068D70}"/>
                </a:ext>
              </a:extLst>
            </p:cNvPr>
            <p:cNvCxnSpPr>
              <a:stCxn id="27" idx="6"/>
              <a:endCxn id="24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Flussdiagramm: Verbinder 60">
            <a:extLst>
              <a:ext uri="{FF2B5EF4-FFF2-40B4-BE49-F238E27FC236}">
                <a16:creationId xmlns:a16="http://schemas.microsoft.com/office/drawing/2014/main" id="{00AAC8F2-9AA2-7FA9-6B44-ACF973B35F86}"/>
              </a:ext>
            </a:extLst>
          </p:cNvPr>
          <p:cNvSpPr>
            <a:spLocks noChangeAspect="1"/>
          </p:cNvSpPr>
          <p:nvPr/>
        </p:nvSpPr>
        <p:spPr>
          <a:xfrm>
            <a:off x="8080125" y="622471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43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nummernplatzhalter 26">
            <a:extLst>
              <a:ext uri="{FF2B5EF4-FFF2-40B4-BE49-F238E27FC236}">
                <a16:creationId xmlns:a16="http://schemas.microsoft.com/office/drawing/2014/main" id="{C7E812EA-0D32-2CF5-16A2-742C1D4DFD99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9F4BD89-01DF-51AB-6E81-BBE18781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812533"/>
            <a:ext cx="9238434" cy="857559"/>
          </a:xfrm>
        </p:spPr>
        <p:txBody>
          <a:bodyPr/>
          <a:lstStyle/>
          <a:p>
            <a:r>
              <a:rPr lang="de-DE" dirty="0"/>
              <a:t>RQ2: Common </a:t>
            </a:r>
            <a:r>
              <a:rPr lang="en-US" dirty="0"/>
              <a:t>Gaze Patterns and Optimal Warning Placement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019017F-A32F-37C1-8D86-0E3C4D49A005}"/>
              </a:ext>
            </a:extLst>
          </p:cNvPr>
          <p:cNvGrpSpPr/>
          <p:nvPr/>
        </p:nvGrpSpPr>
        <p:grpSpPr>
          <a:xfrm>
            <a:off x="6305010" y="2250048"/>
            <a:ext cx="2834337" cy="3388359"/>
            <a:chOff x="3056746" y="2778949"/>
            <a:chExt cx="3048776" cy="2535286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D4555A99-3EE7-0417-5B12-F14229BBC5A2}"/>
                </a:ext>
              </a:extLst>
            </p:cNvPr>
            <p:cNvSpPr/>
            <p:nvPr/>
          </p:nvSpPr>
          <p:spPr>
            <a:xfrm>
              <a:off x="3056746" y="2778949"/>
              <a:ext cx="3048776" cy="2535286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itel 42">
              <a:extLst>
                <a:ext uri="{FF2B5EF4-FFF2-40B4-BE49-F238E27FC236}">
                  <a16:creationId xmlns:a16="http://schemas.microsoft.com/office/drawing/2014/main" id="{05A3D410-849D-7710-6A90-C9AD52CD90A3}"/>
                </a:ext>
              </a:extLst>
            </p:cNvPr>
            <p:cNvSpPr txBox="1">
              <a:spLocks/>
            </p:cNvSpPr>
            <p:nvPr/>
          </p:nvSpPr>
          <p:spPr>
            <a:xfrm>
              <a:off x="3076414" y="2927089"/>
              <a:ext cx="3029108" cy="4628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Summary</a:t>
              </a:r>
            </a:p>
          </p:txBody>
        </p:sp>
        <p:sp>
          <p:nvSpPr>
            <p:cNvPr id="9" name="Inhaltsplatzhalter 43">
              <a:extLst>
                <a:ext uri="{FF2B5EF4-FFF2-40B4-BE49-F238E27FC236}">
                  <a16:creationId xmlns:a16="http://schemas.microsoft.com/office/drawing/2014/main" id="{F72376D3-475C-279A-8146-3AD19A0D2E3A}"/>
                </a:ext>
              </a:extLst>
            </p:cNvPr>
            <p:cNvSpPr txBox="1">
              <a:spLocks/>
            </p:cNvSpPr>
            <p:nvPr/>
          </p:nvSpPr>
          <p:spPr>
            <a:xfrm>
              <a:off x="3339268" y="3505884"/>
              <a:ext cx="2593379" cy="13296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4320" indent="-27432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SzPct val="8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6344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4008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0">
                <a:buNone/>
              </a:pPr>
              <a:r>
                <a:rPr lang="en-US" sz="1600" i="1" dirty="0">
                  <a:solidFill>
                    <a:srgbClr val="ECECEC"/>
                  </a:solidFill>
                  <a:effectLst/>
                </a:rPr>
                <a:t>Central Focus: Users naturally focus on the central area</a:t>
              </a:r>
            </a:p>
            <a:p>
              <a:pPr marL="182880" indent="0">
                <a:buNone/>
              </a:pPr>
              <a:r>
                <a:rPr lang="en-US" sz="1600" i="1" dirty="0">
                  <a:solidFill>
                    <a:srgbClr val="ECECEC"/>
                  </a:solidFill>
                  <a:effectLst/>
                  <a:sym typeface="Wingdings" panose="05000000000000000000" pitchFamily="2" charset="2"/>
                </a:rPr>
                <a:t> </a:t>
              </a:r>
              <a:r>
                <a:rPr lang="en-US" sz="1600" i="1" dirty="0">
                  <a:solidFill>
                    <a:srgbClr val="ECECEC"/>
                  </a:solidFill>
                  <a:effectLst/>
                </a:rPr>
                <a:t>Central placement for crucial warnings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E9970C0-01F9-F54C-A1A8-1E7FFF3A925F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41ABAC1-A84A-E103-73B0-B675D8201DB8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7EDC12BC-1A85-8A8B-B9D4-DF7C60423453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24378B74-6D8E-807D-A7CD-449A42313BD6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DB7B6BB8-AFB1-B31D-E777-16A5859CB2F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59" name="Flussdiagramm: Verbinder 58">
                  <a:extLst>
                    <a:ext uri="{FF2B5EF4-FFF2-40B4-BE49-F238E27FC236}">
                      <a16:creationId xmlns:a16="http://schemas.microsoft.com/office/drawing/2014/main" id="{28D2C343-2127-78CA-007C-8C9B5FA70D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488FA5A4-B63A-FCBE-57EB-5C2FCF1E2BED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6E3A9B57-2E87-39C4-C964-05C4F7A1B1A8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1F4DD3D7-D93C-531B-0E50-5A1A8D9BC2EC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6" name="Flussdiagramm: Verbinder 55">
                  <a:extLst>
                    <a:ext uri="{FF2B5EF4-FFF2-40B4-BE49-F238E27FC236}">
                      <a16:creationId xmlns:a16="http://schemas.microsoft.com/office/drawing/2014/main" id="{35BD1BFB-EE6F-E3B2-F66B-7B872207E4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FD4BF564-979F-5611-3503-0A830290833F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856B85BC-C395-9910-46A8-05C582C781F6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6A103890-B2D8-477F-6794-214E8BF7A7C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53" name="Flussdiagramm: Verbinder 52">
                  <a:extLst>
                    <a:ext uri="{FF2B5EF4-FFF2-40B4-BE49-F238E27FC236}">
                      <a16:creationId xmlns:a16="http://schemas.microsoft.com/office/drawing/2014/main" id="{F5344AE2-1FB2-76A4-8BB4-001D723C3F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91758F4C-EFA9-41DA-E569-DA489B7CCD24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6C2A214A-FC71-D9DB-1116-EB2601AEBF1D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D2D61306-3A2D-DAB3-A135-1B5AEBD2AA58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50" name="Flussdiagramm: Verbinder 49">
                  <a:extLst>
                    <a:ext uri="{FF2B5EF4-FFF2-40B4-BE49-F238E27FC236}">
                      <a16:creationId xmlns:a16="http://schemas.microsoft.com/office/drawing/2014/main" id="{FA6A4852-418B-6982-9935-48AB9E34D9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56632C34-6843-F95A-4686-A3E8423BDF01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250C0A0-6180-8C79-9A38-09483D516A2D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EC3BFE51-9374-8B38-FB68-11749DF8220C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26" name="Flussdiagramm: Verbinder 25">
                  <a:extLst>
                    <a:ext uri="{FF2B5EF4-FFF2-40B4-BE49-F238E27FC236}">
                      <a16:creationId xmlns:a16="http://schemas.microsoft.com/office/drawing/2014/main" id="{CDD55F94-2F01-9C98-2F32-DBB372B0AF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29539BEA-719D-6EF5-131C-DCFBB1E444DD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4E6A5D28-A214-9A24-8BFC-DA5250649E02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532A8DE8-D7C8-9579-D342-BC4DC103C71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23" name="Flussdiagramm: Verbinder 22">
                  <a:extLst>
                    <a:ext uri="{FF2B5EF4-FFF2-40B4-BE49-F238E27FC236}">
                      <a16:creationId xmlns:a16="http://schemas.microsoft.com/office/drawing/2014/main" id="{0536F008-FE0E-3891-378A-07D27705AB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289162F1-9D7C-B211-992F-1566A5758585}"/>
                </a:ext>
              </a:extLst>
            </p:cNvPr>
            <p:cNvCxnSpPr>
              <a:stCxn id="59" idx="6"/>
              <a:endCxn id="56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E19B1EB3-0745-C461-8650-E1A20B645AD8}"/>
                </a:ext>
              </a:extLst>
            </p:cNvPr>
            <p:cNvCxnSpPr>
              <a:stCxn id="56" idx="6"/>
              <a:endCxn id="53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36F239C4-9534-D9FE-0CA6-74AAAC647223}"/>
                </a:ext>
              </a:extLst>
            </p:cNvPr>
            <p:cNvCxnSpPr>
              <a:stCxn id="53" idx="6"/>
              <a:endCxn id="50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BC2453A-03AA-DEA8-C4D3-ADA166F724C9}"/>
                </a:ext>
              </a:extLst>
            </p:cNvPr>
            <p:cNvCxnSpPr>
              <a:stCxn id="50" idx="6"/>
              <a:endCxn id="26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F947A76-8BD5-4CDE-8881-A6AA2DA56CBA}"/>
                </a:ext>
              </a:extLst>
            </p:cNvPr>
            <p:cNvCxnSpPr>
              <a:stCxn id="26" idx="6"/>
              <a:endCxn id="23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BB194D44-0592-FDF4-6F3E-1608FA610F89}"/>
              </a:ext>
            </a:extLst>
          </p:cNvPr>
          <p:cNvSpPr>
            <a:spLocks noChangeAspect="1"/>
          </p:cNvSpPr>
          <p:nvPr/>
        </p:nvSpPr>
        <p:spPr>
          <a:xfrm>
            <a:off x="8080125" y="622471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40CB32-83A9-D001-C0E4-C1B2A18F36A8}"/>
              </a:ext>
            </a:extLst>
          </p:cNvPr>
          <p:cNvGrpSpPr/>
          <p:nvPr/>
        </p:nvGrpSpPr>
        <p:grpSpPr>
          <a:xfrm>
            <a:off x="2865275" y="2213517"/>
            <a:ext cx="2834337" cy="3461423"/>
            <a:chOff x="3056746" y="2778949"/>
            <a:chExt cx="3048776" cy="2535286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0E7166E0-D206-C160-11E9-3CE58648709D}"/>
                </a:ext>
              </a:extLst>
            </p:cNvPr>
            <p:cNvSpPr/>
            <p:nvPr/>
          </p:nvSpPr>
          <p:spPr>
            <a:xfrm>
              <a:off x="3056746" y="2778949"/>
              <a:ext cx="3048776" cy="2535286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itel 42">
              <a:extLst>
                <a:ext uri="{FF2B5EF4-FFF2-40B4-BE49-F238E27FC236}">
                  <a16:creationId xmlns:a16="http://schemas.microsoft.com/office/drawing/2014/main" id="{B8945E0F-0904-424C-30A1-67464B6380FA}"/>
                </a:ext>
              </a:extLst>
            </p:cNvPr>
            <p:cNvSpPr txBox="1">
              <a:spLocks/>
            </p:cNvSpPr>
            <p:nvPr/>
          </p:nvSpPr>
          <p:spPr>
            <a:xfrm>
              <a:off x="3076414" y="2934319"/>
              <a:ext cx="3029108" cy="4628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Warning Placement</a:t>
              </a:r>
            </a:p>
          </p:txBody>
        </p:sp>
        <p:sp>
          <p:nvSpPr>
            <p:cNvPr id="31" name="Inhaltsplatzhalter 43">
              <a:extLst>
                <a:ext uri="{FF2B5EF4-FFF2-40B4-BE49-F238E27FC236}">
                  <a16:creationId xmlns:a16="http://schemas.microsoft.com/office/drawing/2014/main" id="{2B9220DB-038F-6758-9471-6A6F0C66B54E}"/>
                </a:ext>
              </a:extLst>
            </p:cNvPr>
            <p:cNvSpPr txBox="1">
              <a:spLocks/>
            </p:cNvSpPr>
            <p:nvPr/>
          </p:nvSpPr>
          <p:spPr>
            <a:xfrm>
              <a:off x="3339269" y="3440814"/>
              <a:ext cx="2593379" cy="13296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4320" indent="-27432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SzPct val="8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6344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40080" indent="-18288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0">
                <a:buNone/>
              </a:pPr>
              <a:r>
                <a:rPr lang="en-US" sz="1600" i="1">
                  <a:solidFill>
                    <a:srgbClr val="ECECEC"/>
                  </a:solidFill>
                  <a:effectLst/>
                </a:rPr>
                <a:t>Peripheral Warnings: Noticed later and engaged with less.</a:t>
              </a:r>
            </a:p>
            <a:p>
              <a:pPr marL="182880" indent="0">
                <a:buNone/>
              </a:pPr>
              <a:r>
                <a:rPr lang="en-US" sz="1600" i="1">
                  <a:solidFill>
                    <a:srgbClr val="ECECEC"/>
                  </a:solidFill>
                  <a:effectLst/>
                </a:rPr>
                <a:t>Warnings in the center are engaged with more extensively.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26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nummernplatzhalter 26">
            <a:extLst>
              <a:ext uri="{FF2B5EF4-FFF2-40B4-BE49-F238E27FC236}">
                <a16:creationId xmlns:a16="http://schemas.microsoft.com/office/drawing/2014/main" id="{C7E812EA-0D32-2CF5-16A2-742C1D4DFD99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2B73A25-DCA2-7252-DF42-D43B3342827A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842B219-3CB7-FE8A-258A-285CB3401547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56DC8C3D-28F2-88B7-A877-F82152D9D194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EE2D619C-859D-FA5C-A1DC-1187F9B2CBAC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B7A026AF-26F0-1F0D-AED1-0BEB849AAD79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61" name="Flussdiagramm: Verbinder 60">
                  <a:extLst>
                    <a:ext uri="{FF2B5EF4-FFF2-40B4-BE49-F238E27FC236}">
                      <a16:creationId xmlns:a16="http://schemas.microsoft.com/office/drawing/2014/main" id="{9259B418-98F4-4626-2EA4-45A1EBAA42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5E891729-1469-F72F-CC75-07748CB49E44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3AC40119-770F-E471-73E1-0C2FE9A0E3E2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C78E7178-585C-4FA2-F22A-9EBFC4324A05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8" name="Flussdiagramm: Verbinder 57">
                  <a:extLst>
                    <a:ext uri="{FF2B5EF4-FFF2-40B4-BE49-F238E27FC236}">
                      <a16:creationId xmlns:a16="http://schemas.microsoft.com/office/drawing/2014/main" id="{A52E4F55-68F3-D7EE-A232-34A246323E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FB14CE6C-AF2E-CDC9-CA52-7F8103C29E61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F3B819D2-E8B2-5C6D-6850-D6A4F6F26504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53483BE9-835E-9AEB-E702-B1A9A8A03BDA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55" name="Flussdiagramm: Verbinder 54">
                  <a:extLst>
                    <a:ext uri="{FF2B5EF4-FFF2-40B4-BE49-F238E27FC236}">
                      <a16:creationId xmlns:a16="http://schemas.microsoft.com/office/drawing/2014/main" id="{BA48199D-788C-360A-3212-DF0FC8A361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8E86ACEC-65CC-DBBF-9C2E-B2F1F9C434CC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DFBAC36C-CA89-44F4-8B85-E55417790FD4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D05E4102-43EF-35C5-E159-7B3E7F1F4216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52" name="Flussdiagramm: Verbinder 51">
                  <a:extLst>
                    <a:ext uri="{FF2B5EF4-FFF2-40B4-BE49-F238E27FC236}">
                      <a16:creationId xmlns:a16="http://schemas.microsoft.com/office/drawing/2014/main" id="{92B35A56-A972-D92F-9317-DC2C1A192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4E769918-EEB8-F191-9550-26431C9323D4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6D1DB7B5-A7C2-146F-67CE-B8BF407316FA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08736C05-3B86-801B-1459-DDE42B7C1A4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28" name="Flussdiagramm: Verbinder 27">
                  <a:extLst>
                    <a:ext uri="{FF2B5EF4-FFF2-40B4-BE49-F238E27FC236}">
                      <a16:creationId xmlns:a16="http://schemas.microsoft.com/office/drawing/2014/main" id="{F19927B0-A983-C111-584F-2E686FCF9C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969BDD80-B7A4-5F7B-65FE-EC29863085FB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66030D7A-C104-56C0-6F57-772C2B008916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D3CC282-968D-E250-02D4-CAD6C90A87E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25" name="Flussdiagramm: Verbinder 24">
                  <a:extLst>
                    <a:ext uri="{FF2B5EF4-FFF2-40B4-BE49-F238E27FC236}">
                      <a16:creationId xmlns:a16="http://schemas.microsoft.com/office/drawing/2014/main" id="{0DAD89BA-FFFF-B875-42A1-DBE3DD4332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B4259E3-B1FB-7C69-2999-9579EADB7AAF}"/>
                </a:ext>
              </a:extLst>
            </p:cNvPr>
            <p:cNvCxnSpPr>
              <a:stCxn id="61" idx="6"/>
              <a:endCxn id="58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1B0A66A6-AF8E-F9E4-3508-D2416214E872}"/>
                </a:ext>
              </a:extLst>
            </p:cNvPr>
            <p:cNvCxnSpPr>
              <a:stCxn id="58" idx="6"/>
              <a:endCxn id="55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68369AC-B214-7ADB-B8FB-F7F864300B66}"/>
                </a:ext>
              </a:extLst>
            </p:cNvPr>
            <p:cNvCxnSpPr>
              <a:stCxn id="55" idx="6"/>
              <a:endCxn id="52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8FCC542-6EF6-F3CF-AE6D-3D6BAE1F88E1}"/>
                </a:ext>
              </a:extLst>
            </p:cNvPr>
            <p:cNvCxnSpPr>
              <a:stCxn id="52" idx="6"/>
              <a:endCxn id="28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C85406D-F4D3-394E-AAD3-0BA4867E3BE1}"/>
                </a:ext>
              </a:extLst>
            </p:cNvPr>
            <p:cNvCxnSpPr>
              <a:stCxn id="28" idx="6"/>
              <a:endCxn id="25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Flussdiagramm: Verbinder 61">
            <a:extLst>
              <a:ext uri="{FF2B5EF4-FFF2-40B4-BE49-F238E27FC236}">
                <a16:creationId xmlns:a16="http://schemas.microsoft.com/office/drawing/2014/main" id="{9C00ABDC-7D41-5E0F-BE63-CAC24650DBF9}"/>
              </a:ext>
            </a:extLst>
          </p:cNvPr>
          <p:cNvSpPr>
            <a:spLocks noChangeAspect="1"/>
          </p:cNvSpPr>
          <p:nvPr/>
        </p:nvSpPr>
        <p:spPr>
          <a:xfrm>
            <a:off x="8080125" y="622471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1DB2D06D-E5F7-1B3D-05D9-EA461183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6"/>
            <a:ext cx="9238434" cy="484358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Limitations</a:t>
            </a:r>
            <a:endParaRPr lang="en-US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A37952F-88FC-8AEF-B0EB-35ED02E33FCB}"/>
              </a:ext>
            </a:extLst>
          </p:cNvPr>
          <p:cNvGrpSpPr/>
          <p:nvPr/>
        </p:nvGrpSpPr>
        <p:grpSpPr>
          <a:xfrm>
            <a:off x="3338012" y="2198255"/>
            <a:ext cx="2548248" cy="2185269"/>
            <a:chOff x="2727026" y="2198255"/>
            <a:chExt cx="2548248" cy="2185269"/>
          </a:xfrm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B07EABFF-519A-CC22-5719-65D1FC0A5911}"/>
                </a:ext>
              </a:extLst>
            </p:cNvPr>
            <p:cNvSpPr/>
            <p:nvPr/>
          </p:nvSpPr>
          <p:spPr>
            <a:xfrm>
              <a:off x="2727026" y="2198255"/>
              <a:ext cx="2548248" cy="2185269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4C649466-BCB7-26DC-93CE-9785091EA19A}"/>
                </a:ext>
              </a:extLst>
            </p:cNvPr>
            <p:cNvGrpSpPr/>
            <p:nvPr/>
          </p:nvGrpSpPr>
          <p:grpSpPr>
            <a:xfrm>
              <a:off x="2939091" y="2407991"/>
              <a:ext cx="2167232" cy="1680620"/>
              <a:chOff x="3102676" y="1990201"/>
              <a:chExt cx="2167232" cy="1680620"/>
            </a:xfrm>
          </p:grpSpPr>
          <p:sp>
            <p:nvSpPr>
              <p:cNvPr id="40" name="Titel 1">
                <a:extLst>
                  <a:ext uri="{FF2B5EF4-FFF2-40B4-BE49-F238E27FC236}">
                    <a16:creationId xmlns:a16="http://schemas.microsoft.com/office/drawing/2014/main" id="{3520A61E-4E9F-AC4F-4DFA-2DC890A98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76" y="1990201"/>
                <a:ext cx="2167232" cy="84456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120000"/>
                  </a:lnSpc>
                  <a:spcBef>
                    <a:spcPct val="0"/>
                  </a:spcBef>
                  <a:buNone/>
                  <a:defRPr sz="2800" b="1" kern="1200" cap="all" spc="60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Participant Diversity &amp; Sample Size</a:t>
                </a:r>
                <a:endParaRPr lang="de-DE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1D20CBA2-660E-9BCD-0947-BFEC660F7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5654" y="3175461"/>
                <a:ext cx="619200" cy="495360"/>
              </a:xfrm>
              <a:prstGeom prst="rect">
                <a:avLst/>
              </a:prstGeom>
            </p:spPr>
          </p:pic>
        </p:grp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D091A153-3799-08A8-5A9E-2A765F953CA7}"/>
              </a:ext>
            </a:extLst>
          </p:cNvPr>
          <p:cNvGrpSpPr/>
          <p:nvPr/>
        </p:nvGrpSpPr>
        <p:grpSpPr>
          <a:xfrm>
            <a:off x="6219943" y="2198255"/>
            <a:ext cx="2548248" cy="2185269"/>
            <a:chOff x="3779379" y="2995976"/>
            <a:chExt cx="2548248" cy="2185269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ED9E6517-4000-CD80-C28C-9F5CB9E627FD}"/>
                </a:ext>
              </a:extLst>
            </p:cNvPr>
            <p:cNvGrpSpPr/>
            <p:nvPr/>
          </p:nvGrpSpPr>
          <p:grpSpPr>
            <a:xfrm>
              <a:off x="3779379" y="2995976"/>
              <a:ext cx="2548248" cy="2185269"/>
              <a:chOff x="2727026" y="2198255"/>
              <a:chExt cx="2548248" cy="2185269"/>
            </a:xfrm>
          </p:grpSpPr>
          <p:sp>
            <p:nvSpPr>
              <p:cNvPr id="63" name="Rechteck: abgerundete Ecken 62">
                <a:extLst>
                  <a:ext uri="{FF2B5EF4-FFF2-40B4-BE49-F238E27FC236}">
                    <a16:creationId xmlns:a16="http://schemas.microsoft.com/office/drawing/2014/main" id="{B3F539C1-0156-8993-4FDB-7BBA77B99BCE}"/>
                  </a:ext>
                </a:extLst>
              </p:cNvPr>
              <p:cNvSpPr/>
              <p:nvPr/>
            </p:nvSpPr>
            <p:spPr>
              <a:xfrm>
                <a:off x="2727026" y="2198255"/>
                <a:ext cx="2548248" cy="2185269"/>
              </a:xfrm>
              <a:prstGeom prst="roundRect">
                <a:avLst/>
              </a:prstGeom>
              <a:solidFill>
                <a:schemeClr val="tx2">
                  <a:lumMod val="1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5" name="Titel 1">
                <a:extLst>
                  <a:ext uri="{FF2B5EF4-FFF2-40B4-BE49-F238E27FC236}">
                    <a16:creationId xmlns:a16="http://schemas.microsoft.com/office/drawing/2014/main" id="{1F1BAE3C-ED7F-25DF-BE6A-C750706146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3298" y="2407991"/>
                <a:ext cx="2297202" cy="84456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120000"/>
                  </a:lnSpc>
                  <a:spcBef>
                    <a:spcPct val="0"/>
                  </a:spcBef>
                  <a:buNone/>
                  <a:defRPr sz="2800" b="1" kern="1200" cap="all" spc="60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Study SetuP</a:t>
                </a:r>
                <a:endParaRPr lang="de-DE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1A40160B-8676-005E-65A5-11E82EEB6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9429" y="4306162"/>
              <a:ext cx="619200" cy="6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573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nummernplatzhalter 26">
            <a:extLst>
              <a:ext uri="{FF2B5EF4-FFF2-40B4-BE49-F238E27FC236}">
                <a16:creationId xmlns:a16="http://schemas.microsoft.com/office/drawing/2014/main" id="{C7E812EA-0D32-2CF5-16A2-742C1D4DFD99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365D05DF-1910-BA49-493A-9D5F562BFD1D}"/>
              </a:ext>
            </a:extLst>
          </p:cNvPr>
          <p:cNvSpPr txBox="1">
            <a:spLocks/>
          </p:cNvSpPr>
          <p:nvPr/>
        </p:nvSpPr>
        <p:spPr>
          <a:xfrm>
            <a:off x="1398202" y="1123252"/>
            <a:ext cx="7714388" cy="3260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Conclusion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CF217DE-C90D-5C9A-4E78-FCF001130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9934" y="2443969"/>
            <a:ext cx="541800" cy="6192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28CBAEE-3E26-DF8A-FC9D-FCC0C5376C90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3319D465-3E5B-45C6-7198-78F504274B14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1E10A6CB-0A09-BA48-EF22-4D7BFC9A1AB7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4B3B5D73-BFD3-F937-303F-B902A428DE9B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CA28D25E-6472-15CD-6D9C-A9BF45EDFBBB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56" name="Flussdiagramm: Verbinder 55">
                  <a:extLst>
                    <a:ext uri="{FF2B5EF4-FFF2-40B4-BE49-F238E27FC236}">
                      <a16:creationId xmlns:a16="http://schemas.microsoft.com/office/drawing/2014/main" id="{8C423682-70B0-A587-27D8-D392CD4168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B70A69E6-1EFC-559E-C8F7-F6FA70436C21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E8E431A7-FD55-B33F-DA41-C688EEF073B4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42DE0148-2F48-5A58-912A-9BE2865AF147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3" name="Flussdiagramm: Verbinder 52">
                  <a:extLst>
                    <a:ext uri="{FF2B5EF4-FFF2-40B4-BE49-F238E27FC236}">
                      <a16:creationId xmlns:a16="http://schemas.microsoft.com/office/drawing/2014/main" id="{31AAAE99-C866-A86A-551A-19464997A3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AB7A77C2-62B0-5567-35C6-DDC815EAE716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A100FCE8-394A-F153-ECA2-C72F6F4C367A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2E67892F-6CEE-528E-2FEA-A3AEA1758E07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50" name="Flussdiagramm: Verbinder 49">
                  <a:extLst>
                    <a:ext uri="{FF2B5EF4-FFF2-40B4-BE49-F238E27FC236}">
                      <a16:creationId xmlns:a16="http://schemas.microsoft.com/office/drawing/2014/main" id="{9AE00AA3-A54E-6A83-696D-4F048D541E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418BE5FE-E936-6D3A-3740-975D25FA44BE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DEA4A487-214D-3817-2E5E-6CC6CA335081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7BE464F3-C2C0-4BB0-0532-DE87FF990084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26" name="Flussdiagramm: Verbinder 25">
                  <a:extLst>
                    <a:ext uri="{FF2B5EF4-FFF2-40B4-BE49-F238E27FC236}">
                      <a16:creationId xmlns:a16="http://schemas.microsoft.com/office/drawing/2014/main" id="{AEC85F07-F577-0832-8907-089F1429B8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94EEF960-5464-577E-BA26-EE8A02BD5764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E9800D9B-72E1-EAF0-CB99-90B02FAD8E5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352F0EDF-1DD0-D041-0D31-F369F9198901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23" name="Flussdiagramm: Verbinder 22">
                  <a:extLst>
                    <a:ext uri="{FF2B5EF4-FFF2-40B4-BE49-F238E27FC236}">
                      <a16:creationId xmlns:a16="http://schemas.microsoft.com/office/drawing/2014/main" id="{CE1B4C9F-6EEE-9FA2-63CF-17BF9B8E72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9E403756-91A1-FA77-06B3-29078442C25B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EA29C61-6641-BFF1-9AE8-FC9690ABB1F2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21D2391D-5013-EFCF-8089-2294FADE8F2F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20" name="Flussdiagramm: Verbinder 19">
                  <a:extLst>
                    <a:ext uri="{FF2B5EF4-FFF2-40B4-BE49-F238E27FC236}">
                      <a16:creationId xmlns:a16="http://schemas.microsoft.com/office/drawing/2014/main" id="{D751F668-4C5D-26ED-F39E-1FD8E2428C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57B8D6DD-5D63-54F1-410E-2841170639F4}"/>
                </a:ext>
              </a:extLst>
            </p:cNvPr>
            <p:cNvCxnSpPr>
              <a:stCxn id="56" idx="6"/>
              <a:endCxn id="53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6D95D81-C226-B94B-9631-306A83F2C9A0}"/>
                </a:ext>
              </a:extLst>
            </p:cNvPr>
            <p:cNvCxnSpPr>
              <a:stCxn id="53" idx="6"/>
              <a:endCxn id="50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D85B1509-765F-93FE-F361-DF6FEFD8BF16}"/>
                </a:ext>
              </a:extLst>
            </p:cNvPr>
            <p:cNvCxnSpPr>
              <a:stCxn id="50" idx="6"/>
              <a:endCxn id="26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0DC61251-4D9B-BC3E-9822-706C517E9454}"/>
                </a:ext>
              </a:extLst>
            </p:cNvPr>
            <p:cNvCxnSpPr>
              <a:stCxn id="26" idx="6"/>
              <a:endCxn id="23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BEFF310-DFE8-45A2-8D71-317C307661C3}"/>
                </a:ext>
              </a:extLst>
            </p:cNvPr>
            <p:cNvCxnSpPr>
              <a:stCxn id="23" idx="6"/>
              <a:endCxn id="20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lussdiagramm: Verbinder 56">
            <a:extLst>
              <a:ext uri="{FF2B5EF4-FFF2-40B4-BE49-F238E27FC236}">
                <a16:creationId xmlns:a16="http://schemas.microsoft.com/office/drawing/2014/main" id="{1D2BDEEB-90C9-F2E3-40F8-5A1968061BEA}"/>
              </a:ext>
            </a:extLst>
          </p:cNvPr>
          <p:cNvSpPr>
            <a:spLocks noChangeAspect="1"/>
          </p:cNvSpPr>
          <p:nvPr/>
        </p:nvSpPr>
        <p:spPr>
          <a:xfrm>
            <a:off x="9474585" y="622471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65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ED646C08-95C3-0C1E-E952-0FCBD621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1301" y="6073689"/>
            <a:ext cx="683743" cy="42983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graphicFrame>
        <p:nvGraphicFramePr>
          <p:cNvPr id="45" name="Inhaltsplatzhalter 16">
            <a:extLst>
              <a:ext uri="{FF2B5EF4-FFF2-40B4-BE49-F238E27FC236}">
                <a16:creationId xmlns:a16="http://schemas.microsoft.com/office/drawing/2014/main" id="{A21E84AB-8F5D-4738-0351-ACAEBB46A3EE}"/>
              </a:ext>
            </a:extLst>
          </p:cNvPr>
          <p:cNvGraphicFramePr>
            <a:graphicFrameLocks/>
          </p:cNvGraphicFramePr>
          <p:nvPr/>
        </p:nvGraphicFramePr>
        <p:xfrm>
          <a:off x="6729845" y="2641645"/>
          <a:ext cx="128928" cy="70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2EC8353-96E8-02DE-5DAA-4C10605B34CA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CF63E4A-BCA2-D2CC-6E1E-154B9E0BEFBE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F890A4F2-C1FE-9514-976F-A88C8A39E96F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C117735C-2624-6ABD-E5D2-EFE7E6E60E9B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DECFEEFA-373E-B358-61C5-5EF7BEDB345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60" name="Flussdiagramm: Verbinder 59">
                  <a:extLst>
                    <a:ext uri="{FF2B5EF4-FFF2-40B4-BE49-F238E27FC236}">
                      <a16:creationId xmlns:a16="http://schemas.microsoft.com/office/drawing/2014/main" id="{3F681986-9B51-B492-CD5D-6B36D061B8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183A01F1-559D-6FA3-B876-C16A4C3EC264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3B28828-5F93-CAC8-ED12-D19907C0B2B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C7F1C776-E248-0182-36C5-A6F4449D0521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4" name="Flussdiagramm: Verbinder 53">
                  <a:extLst>
                    <a:ext uri="{FF2B5EF4-FFF2-40B4-BE49-F238E27FC236}">
                      <a16:creationId xmlns:a16="http://schemas.microsoft.com/office/drawing/2014/main" id="{87B4A751-D086-2898-935A-ED9475C74D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487AECF8-15B8-49A8-65F5-EE6C6F587595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9B97D693-3317-BB03-ACF0-53F9A5D4FA43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C1156F4-BC2F-EFB6-B161-F65AB4D46088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32" name="Flussdiagramm: Verbinder 31">
                  <a:extLst>
                    <a:ext uri="{FF2B5EF4-FFF2-40B4-BE49-F238E27FC236}">
                      <a16:creationId xmlns:a16="http://schemas.microsoft.com/office/drawing/2014/main" id="{71B40AF3-FC25-E154-2C82-BFA2AB286B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7F53CAB6-AD6C-E077-3B70-4F1FEB4DBB5B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56720BDA-6D56-C911-EAC9-EB0FFD9E6F79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2172729B-F131-AE8E-EB94-31DA75F5ADD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26" name="Flussdiagramm: Verbinder 25">
                  <a:extLst>
                    <a:ext uri="{FF2B5EF4-FFF2-40B4-BE49-F238E27FC236}">
                      <a16:creationId xmlns:a16="http://schemas.microsoft.com/office/drawing/2014/main" id="{B5B741C4-CE43-40D9-3DE0-33F694B465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1A15C834-5B95-5705-23A2-1AE8705A01F4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4D7C3732-E3E6-6C23-FD92-73C58EB7BAAD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8CE18417-0389-FDB2-C3D9-971A047867D6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23" name="Flussdiagramm: Verbinder 22">
                  <a:extLst>
                    <a:ext uri="{FF2B5EF4-FFF2-40B4-BE49-F238E27FC236}">
                      <a16:creationId xmlns:a16="http://schemas.microsoft.com/office/drawing/2014/main" id="{EBF5B774-35B9-4B96-1E89-975C0A4481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BE007711-CAF5-C2DA-906C-CD7AF6EFA99C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190595BC-6DD6-DC6D-14FA-03A03F8D8488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EBD1760A-C92B-F980-D75F-658F58F9661C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20" name="Flussdiagramm: Verbinder 19">
                  <a:extLst>
                    <a:ext uri="{FF2B5EF4-FFF2-40B4-BE49-F238E27FC236}">
                      <a16:creationId xmlns:a16="http://schemas.microsoft.com/office/drawing/2014/main" id="{16EAF2C9-4710-C20E-937B-8DD1D9AADC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86851CD9-C24F-001C-A53C-F78C27FF321C}"/>
                </a:ext>
              </a:extLst>
            </p:cNvPr>
            <p:cNvCxnSpPr>
              <a:stCxn id="60" idx="6"/>
              <a:endCxn id="54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A7E5D53-93AE-6662-D405-A0AFEB384830}"/>
                </a:ext>
              </a:extLst>
            </p:cNvPr>
            <p:cNvCxnSpPr>
              <a:stCxn id="54" idx="6"/>
              <a:endCxn id="32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9A6FB50-8A4C-B2BD-6B3E-B75A3F21700F}"/>
                </a:ext>
              </a:extLst>
            </p:cNvPr>
            <p:cNvCxnSpPr>
              <a:stCxn id="32" idx="6"/>
              <a:endCxn id="26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F7D37BC3-8662-80B1-8804-790398B4E2A4}"/>
                </a:ext>
              </a:extLst>
            </p:cNvPr>
            <p:cNvCxnSpPr>
              <a:stCxn id="26" idx="6"/>
              <a:endCxn id="23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3704DA90-9F9A-0F34-7BD4-B7EAD8FB2A47}"/>
                </a:ext>
              </a:extLst>
            </p:cNvPr>
            <p:cNvCxnSpPr>
              <a:stCxn id="23" idx="6"/>
              <a:endCxn id="20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Flussdiagramm: Verbinder 60">
            <a:extLst>
              <a:ext uri="{FF2B5EF4-FFF2-40B4-BE49-F238E27FC236}">
                <a16:creationId xmlns:a16="http://schemas.microsoft.com/office/drawing/2014/main" id="{B9C3D376-3571-6062-3987-C746148B9EA4}"/>
              </a:ext>
            </a:extLst>
          </p:cNvPr>
          <p:cNvSpPr>
            <a:spLocks noChangeAspect="1"/>
          </p:cNvSpPr>
          <p:nvPr/>
        </p:nvSpPr>
        <p:spPr>
          <a:xfrm>
            <a:off x="2476069" y="623019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158ED69-2F4A-3E9C-1158-64F4E9709A9D}"/>
              </a:ext>
            </a:extLst>
          </p:cNvPr>
          <p:cNvGrpSpPr/>
          <p:nvPr/>
        </p:nvGrpSpPr>
        <p:grpSpPr>
          <a:xfrm>
            <a:off x="12393465" y="1728575"/>
            <a:ext cx="2068899" cy="2609459"/>
            <a:chOff x="7784170" y="1814734"/>
            <a:chExt cx="2068899" cy="2609459"/>
          </a:xfrm>
        </p:grpSpPr>
        <p:sp>
          <p:nvSpPr>
            <p:cNvPr id="34" name="Titel 1">
              <a:extLst>
                <a:ext uri="{FF2B5EF4-FFF2-40B4-BE49-F238E27FC236}">
                  <a16:creationId xmlns:a16="http://schemas.microsoft.com/office/drawing/2014/main" id="{6C510B4C-3AC8-301B-8C44-975B62A59F68}"/>
                </a:ext>
              </a:extLst>
            </p:cNvPr>
            <p:cNvSpPr txBox="1">
              <a:spLocks/>
            </p:cNvSpPr>
            <p:nvPr/>
          </p:nvSpPr>
          <p:spPr>
            <a:xfrm>
              <a:off x="7784171" y="1814734"/>
              <a:ext cx="2068898" cy="564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3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waRNING</a:t>
              </a:r>
              <a:r>
                <a:rPr lang="en-US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Alerts</a:t>
              </a:r>
              <a:endParaRPr lang="de-DE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F265392D-EAB3-D82B-3762-49DEB364F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61447" y="2676804"/>
              <a:ext cx="77400" cy="619200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233D2CE-80AF-62FE-051D-9D49F77B8E14}"/>
                </a:ext>
              </a:extLst>
            </p:cNvPr>
            <p:cNvSpPr txBox="1"/>
            <p:nvPr/>
          </p:nvSpPr>
          <p:spPr>
            <a:xfrm>
              <a:off x="7784170" y="3593196"/>
              <a:ext cx="206889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Crucial defense mechanism against phishing attacks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4F7C5C1-64C6-E9FD-15C1-4DD19108AE67}"/>
              </a:ext>
            </a:extLst>
          </p:cNvPr>
          <p:cNvGrpSpPr/>
          <p:nvPr/>
        </p:nvGrpSpPr>
        <p:grpSpPr>
          <a:xfrm>
            <a:off x="4979144" y="1727583"/>
            <a:ext cx="2233712" cy="2601435"/>
            <a:chOff x="5122880" y="1822758"/>
            <a:chExt cx="2233712" cy="2601435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09E0A58E-4E49-4F1F-03E0-42BF19436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23169" y="2685221"/>
              <a:ext cx="633134" cy="620397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3793AEE9-22CC-C4AD-C108-0DD780820E7B}"/>
                </a:ext>
              </a:extLst>
            </p:cNvPr>
            <p:cNvSpPr txBox="1"/>
            <p:nvPr/>
          </p:nvSpPr>
          <p:spPr>
            <a:xfrm>
              <a:off x="5122880" y="3593196"/>
              <a:ext cx="22337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Phishing causing financial losses and trust issues</a:t>
              </a:r>
            </a:p>
          </p:txBody>
        </p:sp>
        <p:sp>
          <p:nvSpPr>
            <p:cNvPr id="41" name="Titel 1">
              <a:extLst>
                <a:ext uri="{FF2B5EF4-FFF2-40B4-BE49-F238E27FC236}">
                  <a16:creationId xmlns:a16="http://schemas.microsoft.com/office/drawing/2014/main" id="{65C7CD53-68ED-D4C7-9081-FE845CB9DE0D}"/>
                </a:ext>
              </a:extLst>
            </p:cNvPr>
            <p:cNvSpPr txBox="1">
              <a:spLocks/>
            </p:cNvSpPr>
            <p:nvPr/>
          </p:nvSpPr>
          <p:spPr>
            <a:xfrm>
              <a:off x="5122880" y="1822758"/>
              <a:ext cx="2233712" cy="564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3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Major Threat:</a:t>
              </a:r>
            </a:p>
            <a:p>
              <a:pPr algn="ctr"/>
              <a:r>
                <a:rPr lang="en-US" sz="13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Phishing</a:t>
              </a:r>
              <a:endParaRPr lang="de-DE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C8E6200E-90DF-F293-8643-8331F08A5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1427" y="2237149"/>
            <a:ext cx="4303867" cy="15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4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9394">
        <p159:morph option="byObject"/>
      </p:transition>
    </mc:Choice>
    <mc:Fallback xmlns="">
      <p:transition spd="slow" advTm="49394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nummernplatzhalter 26">
            <a:extLst>
              <a:ext uri="{FF2B5EF4-FFF2-40B4-BE49-F238E27FC236}">
                <a16:creationId xmlns:a16="http://schemas.microsoft.com/office/drawing/2014/main" id="{C7E812EA-0D32-2CF5-16A2-742C1D4DFD99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9F4BD89-01DF-51AB-6E81-BBE18781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812533"/>
            <a:ext cx="9238434" cy="857559"/>
          </a:xfrm>
        </p:spPr>
        <p:txBody>
          <a:bodyPr/>
          <a:lstStyle/>
          <a:p>
            <a:r>
              <a:rPr lang="de-DE" dirty="0"/>
              <a:t>Key Takeaways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B1720C-FEC3-14A2-3D36-5DE30E4AFB43}"/>
              </a:ext>
            </a:extLst>
          </p:cNvPr>
          <p:cNvSpPr txBox="1"/>
          <p:nvPr/>
        </p:nvSpPr>
        <p:spPr>
          <a:xfrm>
            <a:off x="2038350" y="2274838"/>
            <a:ext cx="71919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Visibility is Crucial: Immediate and central placement of warnings ensures they are noticed and acted upon.</a:t>
            </a:r>
          </a:p>
          <a:p>
            <a:endParaRPr lang="en-US" dirty="0"/>
          </a:p>
          <a:p>
            <a:r>
              <a:rPr lang="en-US" dirty="0"/>
              <a:t>Informative Warnings: Providing context and reasoning in warnings helps users understand and recognize threats.</a:t>
            </a:r>
          </a:p>
          <a:p>
            <a:endParaRPr lang="en-US" dirty="0"/>
          </a:p>
          <a:p>
            <a:r>
              <a:rPr lang="en-US" dirty="0"/>
              <a:t>User-Centric Design: Incorporate user feedback for continuous improvement.</a:t>
            </a:r>
          </a:p>
          <a:p>
            <a:endParaRPr lang="en-US" dirty="0"/>
          </a:p>
          <a:p>
            <a:r>
              <a:rPr lang="en-US" b="1" dirty="0"/>
              <a:t>Broader Testing Needed</a:t>
            </a:r>
            <a:endParaRPr lang="de-DE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8F08E2F-47DD-76A4-7A1D-BF378B70C4F3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9040DF0B-C542-F474-A60E-537562E02537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7EE9258E-2F8C-BA61-5A47-1270E0E40820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5B71493D-B963-1864-E73A-A377144E4F7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963923DF-BFC1-6664-DD2B-B82A2767149C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56" name="Flussdiagramm: Verbinder 55">
                  <a:extLst>
                    <a:ext uri="{FF2B5EF4-FFF2-40B4-BE49-F238E27FC236}">
                      <a16:creationId xmlns:a16="http://schemas.microsoft.com/office/drawing/2014/main" id="{5E26F8C6-7A51-FE4C-A629-F5C1CC8B0C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3D32201E-5F59-D2B4-4F6A-CA9BABB92CE8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EE301C93-ACF1-660A-8FE7-8BD959AE71E6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2FDDF2EA-4A72-BDB4-BF25-2E89DE521662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3" name="Flussdiagramm: Verbinder 52">
                  <a:extLst>
                    <a:ext uri="{FF2B5EF4-FFF2-40B4-BE49-F238E27FC236}">
                      <a16:creationId xmlns:a16="http://schemas.microsoft.com/office/drawing/2014/main" id="{562F16F9-D9A0-C1C8-57BA-F84A6F06F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5072868B-F77A-9EDC-53E1-444547FD085C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141B3638-4182-F8A0-7792-FE869F52FD4A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B99A2A11-F4ED-2721-D770-D783709C2ED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50" name="Flussdiagramm: Verbinder 49">
                  <a:extLst>
                    <a:ext uri="{FF2B5EF4-FFF2-40B4-BE49-F238E27FC236}">
                      <a16:creationId xmlns:a16="http://schemas.microsoft.com/office/drawing/2014/main" id="{3C98C7C9-9844-0175-F2B3-7AB2368D97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29E2F113-2963-B5E7-135D-C41BAB226400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84476476-7CD0-4027-68DA-8B6A08C7A35F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9C8EB378-1D24-4D93-461C-D36AF64BFB6D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26" name="Flussdiagramm: Verbinder 25">
                  <a:extLst>
                    <a:ext uri="{FF2B5EF4-FFF2-40B4-BE49-F238E27FC236}">
                      <a16:creationId xmlns:a16="http://schemas.microsoft.com/office/drawing/2014/main" id="{85DBBC82-7534-73B9-6702-19991AA588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E1A9421C-DF36-8BFF-C319-7DE4919F982D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085A1468-9A97-91C5-3ADA-7DD30BED1A23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4FB75E33-3CD3-3F0A-613E-235EE26A4867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23" name="Flussdiagramm: Verbinder 22">
                  <a:extLst>
                    <a:ext uri="{FF2B5EF4-FFF2-40B4-BE49-F238E27FC236}">
                      <a16:creationId xmlns:a16="http://schemas.microsoft.com/office/drawing/2014/main" id="{1661DB37-70E5-BEBC-A5BD-1445335390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512050AC-D69B-7B86-B8A8-DC86B93E7729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F6F1DE8A-8992-454F-D66A-F2435C9B76C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A881BA14-ED94-8F75-2FC2-F26F64D5F407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20" name="Flussdiagramm: Verbinder 19">
                  <a:extLst>
                    <a:ext uri="{FF2B5EF4-FFF2-40B4-BE49-F238E27FC236}">
                      <a16:creationId xmlns:a16="http://schemas.microsoft.com/office/drawing/2014/main" id="{89AE4706-99F7-62D3-E7DE-D54F49CC27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684B18F-A056-F8E4-6265-7E603DE7244E}"/>
                </a:ext>
              </a:extLst>
            </p:cNvPr>
            <p:cNvCxnSpPr>
              <a:stCxn id="56" idx="6"/>
              <a:endCxn id="53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B43B401-D413-3D03-F99A-33EF654DAEDC}"/>
                </a:ext>
              </a:extLst>
            </p:cNvPr>
            <p:cNvCxnSpPr>
              <a:stCxn id="53" idx="6"/>
              <a:endCxn id="50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1D2AC01-54F9-3A43-4638-1957D2CF6E13}"/>
                </a:ext>
              </a:extLst>
            </p:cNvPr>
            <p:cNvCxnSpPr>
              <a:stCxn id="50" idx="6"/>
              <a:endCxn id="26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2138F1D-520C-0E14-051B-D0CCD0D27BFD}"/>
                </a:ext>
              </a:extLst>
            </p:cNvPr>
            <p:cNvCxnSpPr>
              <a:stCxn id="26" idx="6"/>
              <a:endCxn id="23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7B7B5699-BB42-3E25-F4D2-6907F66D09B8}"/>
                </a:ext>
              </a:extLst>
            </p:cNvPr>
            <p:cNvCxnSpPr>
              <a:stCxn id="23" idx="6"/>
              <a:endCxn id="20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lussdiagramm: Verbinder 56">
            <a:extLst>
              <a:ext uri="{FF2B5EF4-FFF2-40B4-BE49-F238E27FC236}">
                <a16:creationId xmlns:a16="http://schemas.microsoft.com/office/drawing/2014/main" id="{3B8CECAC-E749-4DA7-90B5-A533628E0877}"/>
              </a:ext>
            </a:extLst>
          </p:cNvPr>
          <p:cNvSpPr>
            <a:spLocks noChangeAspect="1"/>
          </p:cNvSpPr>
          <p:nvPr/>
        </p:nvSpPr>
        <p:spPr>
          <a:xfrm>
            <a:off x="9474585" y="622471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FD984F7-591E-518B-5E05-91BD47EB3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566" y="2389021"/>
            <a:ext cx="360000" cy="320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189AE8D-0E50-5E42-1E67-9C97925B5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9566" y="3275764"/>
            <a:ext cx="360000" cy="288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9485E24A-BF1F-F928-C93F-707BD16DC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066" y="4029364"/>
            <a:ext cx="315000" cy="360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AD0B0D48-0A85-E391-E166-E4DB9E6737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9566" y="474945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ED646C08-95C3-0C1E-E952-0FCBD621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1301" y="6073689"/>
            <a:ext cx="683743" cy="4298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graphicFrame>
        <p:nvGraphicFramePr>
          <p:cNvPr id="45" name="Inhaltsplatzhalter 16">
            <a:extLst>
              <a:ext uri="{FF2B5EF4-FFF2-40B4-BE49-F238E27FC236}">
                <a16:creationId xmlns:a16="http://schemas.microsoft.com/office/drawing/2014/main" id="{A21E84AB-8F5D-4738-0351-ACAEBB46A3EE}"/>
              </a:ext>
            </a:extLst>
          </p:cNvPr>
          <p:cNvGraphicFramePr>
            <a:graphicFrameLocks/>
          </p:cNvGraphicFramePr>
          <p:nvPr/>
        </p:nvGraphicFramePr>
        <p:xfrm>
          <a:off x="6729845" y="2641645"/>
          <a:ext cx="128928" cy="70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7826A1A-BC88-83C2-F551-20E89E45D834}"/>
              </a:ext>
            </a:extLst>
          </p:cNvPr>
          <p:cNvGrpSpPr/>
          <p:nvPr/>
        </p:nvGrpSpPr>
        <p:grpSpPr>
          <a:xfrm>
            <a:off x="4390474" y="1822614"/>
            <a:ext cx="2068899" cy="2609459"/>
            <a:chOff x="7784170" y="1814734"/>
            <a:chExt cx="2068899" cy="2609459"/>
          </a:xfrm>
        </p:grpSpPr>
        <p:sp>
          <p:nvSpPr>
            <p:cNvPr id="7" name="Titel 1">
              <a:extLst>
                <a:ext uri="{FF2B5EF4-FFF2-40B4-BE49-F238E27FC236}">
                  <a16:creationId xmlns:a16="http://schemas.microsoft.com/office/drawing/2014/main" id="{157249F6-0FF2-960A-4C83-2E666A3F8C91}"/>
                </a:ext>
              </a:extLst>
            </p:cNvPr>
            <p:cNvSpPr txBox="1">
              <a:spLocks/>
            </p:cNvSpPr>
            <p:nvPr/>
          </p:nvSpPr>
          <p:spPr>
            <a:xfrm>
              <a:off x="7784171" y="1814734"/>
              <a:ext cx="2068898" cy="564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wARNING Alerts</a:t>
              </a:r>
              <a:endParaRPr lang="de-DE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0AAA75B-CFC7-9D21-8EA8-EDA29BF41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61447" y="2676804"/>
              <a:ext cx="77400" cy="619200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9A0AC30-7158-A7FA-E2E7-02283BEAE686}"/>
                </a:ext>
              </a:extLst>
            </p:cNvPr>
            <p:cNvSpPr txBox="1"/>
            <p:nvPr/>
          </p:nvSpPr>
          <p:spPr>
            <a:xfrm>
              <a:off x="7784170" y="3593196"/>
              <a:ext cx="206889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Crucial defense mechanism against phishing attacks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49C3220-C191-BE1C-C8DA-AA410B63AA3B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D00E83F-7232-D403-7704-86D33953DCF3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B16D6183-1FE7-9235-AE48-2D35397027FF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C814E2FB-ACFB-2275-D8F9-88A1BB90CD07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14FFD4DB-A520-EF9D-A1B2-87E494D8DD7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63" name="Flussdiagramm: Verbinder 62">
                  <a:extLst>
                    <a:ext uri="{FF2B5EF4-FFF2-40B4-BE49-F238E27FC236}">
                      <a16:creationId xmlns:a16="http://schemas.microsoft.com/office/drawing/2014/main" id="{EE428C56-7F0A-139B-DCB4-D06995CF7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68A540CB-4EE4-C02B-0AC1-6517EF093976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6BAD9FAE-E131-645D-5D06-F80D6E9408E6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BC6BD341-1ED0-E541-12CA-9D391C2C496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60" name="Flussdiagramm: Verbinder 59">
                  <a:extLst>
                    <a:ext uri="{FF2B5EF4-FFF2-40B4-BE49-F238E27FC236}">
                      <a16:creationId xmlns:a16="http://schemas.microsoft.com/office/drawing/2014/main" id="{EFA4B0C0-FA4B-EB78-2C5B-A7DC32C6BD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D848D434-AE0E-C5C7-2DF6-63618F620AEF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A29D1753-762F-5F1E-CB5C-988F1B53E81D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3B4C8AA1-841F-ACBD-EF6F-D053F2C45109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54" name="Flussdiagramm: Verbinder 53">
                  <a:extLst>
                    <a:ext uri="{FF2B5EF4-FFF2-40B4-BE49-F238E27FC236}">
                      <a16:creationId xmlns:a16="http://schemas.microsoft.com/office/drawing/2014/main" id="{598093A0-1EC1-87F9-359C-1F35067008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0CF01CD7-98CF-82DA-1A81-B3FFA25956EA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E35262F9-152E-25EA-9A48-C275D83A3EF8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CB0DFE5E-54AA-D5D6-A40C-530147DC7A16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32" name="Flussdiagramm: Verbinder 31">
                  <a:extLst>
                    <a:ext uri="{FF2B5EF4-FFF2-40B4-BE49-F238E27FC236}">
                      <a16:creationId xmlns:a16="http://schemas.microsoft.com/office/drawing/2014/main" id="{055C7B90-137D-B074-40CD-05812A1D46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86B1A42B-C83F-4266-E56E-86FA5AB831E4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DD01255E-8B49-8F46-DBAD-DD15CED1E93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8A61CD55-CAB8-22B9-DFCC-35142CB79909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25" name="Flussdiagramm: Verbinder 24">
                  <a:extLst>
                    <a:ext uri="{FF2B5EF4-FFF2-40B4-BE49-F238E27FC236}">
                      <a16:creationId xmlns:a16="http://schemas.microsoft.com/office/drawing/2014/main" id="{C3460A19-1A12-FFFC-FF12-4EE7FB4C60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839238AF-FB69-D2E9-33B1-D91E4C71F1B8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DA5BC98C-3578-FA15-CE26-1D57ECEAD90A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45C0A606-67D0-1174-09BC-8845A19C6BFA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22" name="Flussdiagramm: Verbinder 21">
                  <a:extLst>
                    <a:ext uri="{FF2B5EF4-FFF2-40B4-BE49-F238E27FC236}">
                      <a16:creationId xmlns:a16="http://schemas.microsoft.com/office/drawing/2014/main" id="{EC80CEDC-90CA-48A5-C2C5-A6BDEAFDB6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0A712C25-94E8-9A14-2FA0-FCE12031FC82}"/>
                </a:ext>
              </a:extLst>
            </p:cNvPr>
            <p:cNvCxnSpPr>
              <a:stCxn id="63" idx="6"/>
              <a:endCxn id="60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DD62AFA-8C98-CA93-A645-1255CEC9EBE3}"/>
                </a:ext>
              </a:extLst>
            </p:cNvPr>
            <p:cNvCxnSpPr>
              <a:stCxn id="60" idx="6"/>
              <a:endCxn id="54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F677DE50-543B-B0A3-1AF3-4619B30A958A}"/>
                </a:ext>
              </a:extLst>
            </p:cNvPr>
            <p:cNvCxnSpPr>
              <a:stCxn id="54" idx="6"/>
              <a:endCxn id="32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A802B3B0-0902-9759-F41F-58302EB8C6FB}"/>
                </a:ext>
              </a:extLst>
            </p:cNvPr>
            <p:cNvCxnSpPr>
              <a:stCxn id="32" idx="6"/>
              <a:endCxn id="25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8CAACA9-69FD-7259-E2CD-9A9C3D6ABD86}"/>
                </a:ext>
              </a:extLst>
            </p:cNvPr>
            <p:cNvCxnSpPr>
              <a:stCxn id="25" idx="6"/>
              <a:endCxn id="22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Flussdiagramm: Verbinder 63">
            <a:extLst>
              <a:ext uri="{FF2B5EF4-FFF2-40B4-BE49-F238E27FC236}">
                <a16:creationId xmlns:a16="http://schemas.microsoft.com/office/drawing/2014/main" id="{2E28B6BB-B26A-C00F-602B-6FD3512B828E}"/>
              </a:ext>
            </a:extLst>
          </p:cNvPr>
          <p:cNvSpPr>
            <a:spLocks noChangeAspect="1"/>
          </p:cNvSpPr>
          <p:nvPr/>
        </p:nvSpPr>
        <p:spPr>
          <a:xfrm>
            <a:off x="2476069" y="623019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B5DA3E2-1F3D-3DB4-AD8A-95BA6A2B9EA3}"/>
              </a:ext>
            </a:extLst>
          </p:cNvPr>
          <p:cNvGrpSpPr/>
          <p:nvPr/>
        </p:nvGrpSpPr>
        <p:grpSpPr>
          <a:xfrm>
            <a:off x="12710117" y="1301725"/>
            <a:ext cx="4230200" cy="3788926"/>
            <a:chOff x="3936292" y="1260194"/>
            <a:chExt cx="4230200" cy="3788926"/>
          </a:xfrm>
        </p:grpSpPr>
        <p:sp>
          <p:nvSpPr>
            <p:cNvPr id="29" name="Titel 1">
              <a:extLst>
                <a:ext uri="{FF2B5EF4-FFF2-40B4-BE49-F238E27FC236}">
                  <a16:creationId xmlns:a16="http://schemas.microsoft.com/office/drawing/2014/main" id="{AE640E4F-A845-E234-F2C6-F44DFB94A5B4}"/>
                </a:ext>
              </a:extLst>
            </p:cNvPr>
            <p:cNvSpPr txBox="1">
              <a:spLocks/>
            </p:cNvSpPr>
            <p:nvPr/>
          </p:nvSpPr>
          <p:spPr>
            <a:xfrm>
              <a:off x="4617759" y="1260194"/>
              <a:ext cx="2867266" cy="619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What I have Done</a:t>
              </a:r>
              <a:endParaRPr lang="de-D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E022B17-1873-8A17-4D86-6CF2A645E431}"/>
                </a:ext>
              </a:extLst>
            </p:cNvPr>
            <p:cNvSpPr txBox="1"/>
            <p:nvPr/>
          </p:nvSpPr>
          <p:spPr>
            <a:xfrm>
              <a:off x="3936292" y="2987017"/>
              <a:ext cx="4230200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Designed and implemented phishing warnings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Conducted a mixed-methods study (N=16)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Collected Eye Tracking Data + Qualitative Feedback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1AF790E1-CE88-A2F6-CAC5-D283BF241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32556" y="2123605"/>
              <a:ext cx="619200" cy="619200"/>
            </a:xfrm>
            <a:prstGeom prst="rect">
              <a:avLst/>
            </a:prstGeom>
          </p:spPr>
        </p:pic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2F9B244-DE3E-B639-BF07-90EFBF907108}"/>
              </a:ext>
            </a:extLst>
          </p:cNvPr>
          <p:cNvGrpSpPr/>
          <p:nvPr/>
        </p:nvGrpSpPr>
        <p:grpSpPr>
          <a:xfrm>
            <a:off x="1213324" y="1826626"/>
            <a:ext cx="2233712" cy="2601435"/>
            <a:chOff x="5122880" y="1822758"/>
            <a:chExt cx="2233712" cy="2601435"/>
          </a:xfrm>
        </p:grpSpPr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88DD25F1-315A-B05F-A1F2-8165D0B52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23169" y="2685221"/>
              <a:ext cx="633134" cy="620397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2DD97028-113C-2570-36BB-716C31C0FEF0}"/>
                </a:ext>
              </a:extLst>
            </p:cNvPr>
            <p:cNvSpPr txBox="1"/>
            <p:nvPr/>
          </p:nvSpPr>
          <p:spPr>
            <a:xfrm>
              <a:off x="5122880" y="3593196"/>
              <a:ext cx="22337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Phishing causing financial losses and trust issues</a:t>
              </a:r>
            </a:p>
          </p:txBody>
        </p:sp>
        <p:sp>
          <p:nvSpPr>
            <p:cNvPr id="37" name="Titel 1">
              <a:extLst>
                <a:ext uri="{FF2B5EF4-FFF2-40B4-BE49-F238E27FC236}">
                  <a16:creationId xmlns:a16="http://schemas.microsoft.com/office/drawing/2014/main" id="{62228003-93C7-BD2B-2683-65ABD7358E36}"/>
                </a:ext>
              </a:extLst>
            </p:cNvPr>
            <p:cNvSpPr txBox="1">
              <a:spLocks/>
            </p:cNvSpPr>
            <p:nvPr/>
          </p:nvSpPr>
          <p:spPr>
            <a:xfrm>
              <a:off x="5122880" y="1822758"/>
              <a:ext cx="2233712" cy="564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3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Major Threat:</a:t>
              </a:r>
            </a:p>
            <a:p>
              <a:pPr algn="ctr"/>
              <a:r>
                <a:rPr lang="en-US" sz="13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Phishing</a:t>
              </a:r>
              <a:endParaRPr lang="de-DE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0" name="Grafik 39">
            <a:extLst>
              <a:ext uri="{FF2B5EF4-FFF2-40B4-BE49-F238E27FC236}">
                <a16:creationId xmlns:a16="http://schemas.microsoft.com/office/drawing/2014/main" id="{28F86B61-627A-B8A2-CBA2-73CB6E31E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4518" y="2237149"/>
            <a:ext cx="4303867" cy="15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9394">
        <p159:morph option="byObject"/>
      </p:transition>
    </mc:Choice>
    <mc:Fallback xmlns="">
      <p:transition spd="slow" advTm="4939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ED646C08-95C3-0C1E-E952-0FCBD621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1301" y="6073689"/>
            <a:ext cx="683743" cy="429830"/>
          </a:xfrm>
        </p:spPr>
        <p:txBody>
          <a:bodyPr/>
          <a:lstStyle/>
          <a:p>
            <a:r>
              <a:rPr lang="en-US"/>
              <a:t>6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8E10D03-51CB-8BD0-C9E9-B0EE1145DECB}"/>
              </a:ext>
            </a:extLst>
          </p:cNvPr>
          <p:cNvGrpSpPr/>
          <p:nvPr/>
        </p:nvGrpSpPr>
        <p:grpSpPr>
          <a:xfrm>
            <a:off x="3980900" y="1301725"/>
            <a:ext cx="4230200" cy="4035147"/>
            <a:chOff x="3936292" y="1260194"/>
            <a:chExt cx="4230200" cy="4035147"/>
          </a:xfrm>
        </p:grpSpPr>
        <p:sp>
          <p:nvSpPr>
            <p:cNvPr id="40" name="Titel 1">
              <a:extLst>
                <a:ext uri="{FF2B5EF4-FFF2-40B4-BE49-F238E27FC236}">
                  <a16:creationId xmlns:a16="http://schemas.microsoft.com/office/drawing/2014/main" id="{55C026ED-E5E8-8A2B-E7A5-8CF885571211}"/>
                </a:ext>
              </a:extLst>
            </p:cNvPr>
            <p:cNvSpPr txBox="1">
              <a:spLocks/>
            </p:cNvSpPr>
            <p:nvPr/>
          </p:nvSpPr>
          <p:spPr>
            <a:xfrm>
              <a:off x="4617759" y="1260194"/>
              <a:ext cx="2867266" cy="619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What I have Done</a:t>
              </a:r>
              <a:endParaRPr lang="de-D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3AA1C06C-AD2C-413F-9B02-760445E8FE68}"/>
                </a:ext>
              </a:extLst>
            </p:cNvPr>
            <p:cNvSpPr txBox="1"/>
            <p:nvPr/>
          </p:nvSpPr>
          <p:spPr>
            <a:xfrm>
              <a:off x="3936292" y="2987017"/>
              <a:ext cx="423020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Designed and implemented phishing warnings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Conducted a mixed-methods user study (N=16)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Collected Eye Tracking Data + Qualitative Feedback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4CB3126C-2DBA-681E-C023-BD2BCCE70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32556" y="2123605"/>
              <a:ext cx="619200" cy="619200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87C1360-79E3-E5FB-8352-57A945B4FE46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88E876D2-D6E6-4480-AA38-7C5181A41FBB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BDBEE024-F402-D545-413E-B003B6D4CB39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900CC8D2-456D-E868-3C24-A4D028E039E4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427A11D0-BBFF-FE90-9266-9796C585B11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76" name="Flussdiagramm: Verbinder 75">
                  <a:extLst>
                    <a:ext uri="{FF2B5EF4-FFF2-40B4-BE49-F238E27FC236}">
                      <a16:creationId xmlns:a16="http://schemas.microsoft.com/office/drawing/2014/main" id="{18D7F017-BBC8-5EAC-44BF-9DDC7B014C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BC170442-6F2D-98C6-DBE0-38F0CB2D04DA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56B5DC3D-F2F3-F68C-87DF-929C1DF420E6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7C8FE306-3F66-D68C-5270-FF39490E865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73" name="Flussdiagramm: Verbinder 72">
                  <a:extLst>
                    <a:ext uri="{FF2B5EF4-FFF2-40B4-BE49-F238E27FC236}">
                      <a16:creationId xmlns:a16="http://schemas.microsoft.com/office/drawing/2014/main" id="{7CB48D9B-5933-CB6E-78C0-AC6D93F1D7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2A23D078-D977-4DDF-B634-A51B743C966E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8245BFFE-4769-C034-46DD-3E5CCC4D9A6F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AC111D13-79B0-BB6F-2265-3C968F9A6233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70" name="Flussdiagramm: Verbinder 69">
                  <a:extLst>
                    <a:ext uri="{FF2B5EF4-FFF2-40B4-BE49-F238E27FC236}">
                      <a16:creationId xmlns:a16="http://schemas.microsoft.com/office/drawing/2014/main" id="{82BEE33A-8D60-FFF7-DA7C-06D4C7EDAA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ACD1429D-EAAC-0AE7-EE63-B6782AA1F795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D28D79DA-D411-8881-2C96-CD64427BA116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6E0F1EAB-35F3-623E-9C80-713712AAC13C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67" name="Flussdiagramm: Verbinder 66">
                  <a:extLst>
                    <a:ext uri="{FF2B5EF4-FFF2-40B4-BE49-F238E27FC236}">
                      <a16:creationId xmlns:a16="http://schemas.microsoft.com/office/drawing/2014/main" id="{53115787-81A4-FEAB-B663-3566B419D5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3696F243-47A7-3AFD-459C-1A22D8CC2769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FAB6FC06-C220-3553-81CC-B3E2EE1BC281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AB53FE0D-3D96-5DEC-18C6-B27B359453E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64" name="Flussdiagramm: Verbinder 63">
                  <a:extLst>
                    <a:ext uri="{FF2B5EF4-FFF2-40B4-BE49-F238E27FC236}">
                      <a16:creationId xmlns:a16="http://schemas.microsoft.com/office/drawing/2014/main" id="{AFA0ACFB-B8AE-F174-1C9A-BB1FA709D0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DB651508-5A08-6096-C04D-07893B32D776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C230C21F-940F-2834-07AB-070927D0F11C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D725A543-E856-71E4-39A9-8A882FADDD7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30" name="Flussdiagramm: Verbinder 29">
                  <a:extLst>
                    <a:ext uri="{FF2B5EF4-FFF2-40B4-BE49-F238E27FC236}">
                      <a16:creationId xmlns:a16="http://schemas.microsoft.com/office/drawing/2014/main" id="{2D6769E7-FC71-5BB8-CA71-242A1CBFD3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7C2D051A-A6B7-B20B-3541-490F347CB66B}"/>
                </a:ext>
              </a:extLst>
            </p:cNvPr>
            <p:cNvCxnSpPr>
              <a:stCxn id="76" idx="6"/>
              <a:endCxn id="73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FCFD765-3C53-206A-5C1E-6D5B51EF8467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5383602-7CDA-BC2A-6BCA-3AC0DF4EE5A4}"/>
                </a:ext>
              </a:extLst>
            </p:cNvPr>
            <p:cNvCxnSpPr>
              <a:stCxn id="70" idx="6"/>
              <a:endCxn id="67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4F892DF0-3EB5-34E6-4349-F880B977BF76}"/>
                </a:ext>
              </a:extLst>
            </p:cNvPr>
            <p:cNvCxnSpPr>
              <a:stCxn id="67" idx="6"/>
              <a:endCxn id="64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9F9A515-1FD1-A5D4-C2C7-6DF4FBDF6C54}"/>
                </a:ext>
              </a:extLst>
            </p:cNvPr>
            <p:cNvCxnSpPr>
              <a:stCxn id="64" idx="6"/>
              <a:endCxn id="30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lussdiagramm: Verbinder 76">
            <a:extLst>
              <a:ext uri="{FF2B5EF4-FFF2-40B4-BE49-F238E27FC236}">
                <a16:creationId xmlns:a16="http://schemas.microsoft.com/office/drawing/2014/main" id="{459A310A-6C7E-08A3-C790-9C1E98697E28}"/>
              </a:ext>
            </a:extLst>
          </p:cNvPr>
          <p:cNvSpPr>
            <a:spLocks noChangeAspect="1"/>
          </p:cNvSpPr>
          <p:nvPr/>
        </p:nvSpPr>
        <p:spPr>
          <a:xfrm>
            <a:off x="2476069" y="623019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272AA08-C185-79CA-6102-1AF521EA13F8}"/>
              </a:ext>
            </a:extLst>
          </p:cNvPr>
          <p:cNvGrpSpPr/>
          <p:nvPr/>
        </p:nvGrpSpPr>
        <p:grpSpPr>
          <a:xfrm>
            <a:off x="-5333109" y="1727583"/>
            <a:ext cx="2233712" cy="2601435"/>
            <a:chOff x="5122880" y="1822758"/>
            <a:chExt cx="2233712" cy="2601435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39CBCC4E-3ED2-D7A7-7572-0965F888C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169" y="2685221"/>
              <a:ext cx="633134" cy="620397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3015026-7713-A850-2FD5-D7841B1AAFBF}"/>
                </a:ext>
              </a:extLst>
            </p:cNvPr>
            <p:cNvSpPr txBox="1"/>
            <p:nvPr/>
          </p:nvSpPr>
          <p:spPr>
            <a:xfrm>
              <a:off x="5122880" y="3593196"/>
              <a:ext cx="22337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Phishing causing financial losses and trust issues</a:t>
              </a:r>
            </a:p>
          </p:txBody>
        </p:sp>
        <p:sp>
          <p:nvSpPr>
            <p:cNvPr id="37" name="Titel 1">
              <a:extLst>
                <a:ext uri="{FF2B5EF4-FFF2-40B4-BE49-F238E27FC236}">
                  <a16:creationId xmlns:a16="http://schemas.microsoft.com/office/drawing/2014/main" id="{58A9AD34-CDA9-28AE-B41D-9E141F83BF4A}"/>
                </a:ext>
              </a:extLst>
            </p:cNvPr>
            <p:cNvSpPr txBox="1">
              <a:spLocks/>
            </p:cNvSpPr>
            <p:nvPr/>
          </p:nvSpPr>
          <p:spPr>
            <a:xfrm>
              <a:off x="5122880" y="1822758"/>
              <a:ext cx="2233712" cy="564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3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Major Threat: Phishing</a:t>
              </a:r>
              <a:endParaRPr lang="de-DE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AC464B4-F218-6F90-A546-66DD2F8BD886}"/>
              </a:ext>
            </a:extLst>
          </p:cNvPr>
          <p:cNvGrpSpPr/>
          <p:nvPr/>
        </p:nvGrpSpPr>
        <p:grpSpPr>
          <a:xfrm>
            <a:off x="-2200306" y="1728575"/>
            <a:ext cx="2068899" cy="2609459"/>
            <a:chOff x="7784170" y="1814734"/>
            <a:chExt cx="2068899" cy="2609459"/>
          </a:xfrm>
        </p:grpSpPr>
        <p:sp>
          <p:nvSpPr>
            <p:cNvPr id="42" name="Titel 1">
              <a:extLst>
                <a:ext uri="{FF2B5EF4-FFF2-40B4-BE49-F238E27FC236}">
                  <a16:creationId xmlns:a16="http://schemas.microsoft.com/office/drawing/2014/main" id="{C325290A-FAEB-3DD5-B022-8EBD36BAD11B}"/>
                </a:ext>
              </a:extLst>
            </p:cNvPr>
            <p:cNvSpPr txBox="1">
              <a:spLocks/>
            </p:cNvSpPr>
            <p:nvPr/>
          </p:nvSpPr>
          <p:spPr>
            <a:xfrm>
              <a:off x="7784171" y="1814734"/>
              <a:ext cx="2068898" cy="564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Phishing Alerts</a:t>
              </a:r>
              <a:endParaRPr lang="de-DE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BD022B-1E71-5641-AB15-2D63CB32B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1447" y="2676804"/>
              <a:ext cx="77400" cy="619200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A600E394-05D9-F4A8-2BEA-F94E9AF4318E}"/>
                </a:ext>
              </a:extLst>
            </p:cNvPr>
            <p:cNvSpPr txBox="1"/>
            <p:nvPr/>
          </p:nvSpPr>
          <p:spPr>
            <a:xfrm>
              <a:off x="7784170" y="3593196"/>
              <a:ext cx="206889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Crucial defense mechanism against phishing attacks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2BBB6097-005D-A4B0-1A64-88222892C7CD}"/>
              </a:ext>
            </a:extLst>
          </p:cNvPr>
          <p:cNvGrpSpPr/>
          <p:nvPr/>
        </p:nvGrpSpPr>
        <p:grpSpPr>
          <a:xfrm>
            <a:off x="12611730" y="924318"/>
            <a:ext cx="8951840" cy="4355579"/>
            <a:chOff x="1620081" y="924318"/>
            <a:chExt cx="8951840" cy="4355579"/>
          </a:xfrm>
        </p:grpSpPr>
        <p:sp>
          <p:nvSpPr>
            <p:cNvPr id="49" name="Titel 1">
              <a:extLst>
                <a:ext uri="{FF2B5EF4-FFF2-40B4-BE49-F238E27FC236}">
                  <a16:creationId xmlns:a16="http://schemas.microsoft.com/office/drawing/2014/main" id="{F0083156-C13B-596C-3D8E-49317CD500BE}"/>
                </a:ext>
              </a:extLst>
            </p:cNvPr>
            <p:cNvSpPr txBox="1">
              <a:spLocks/>
            </p:cNvSpPr>
            <p:nvPr/>
          </p:nvSpPr>
          <p:spPr>
            <a:xfrm>
              <a:off x="4662367" y="924318"/>
              <a:ext cx="2867266" cy="619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Research Questions</a:t>
              </a:r>
              <a:endParaRPr lang="de-D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30EACE5-CB3B-F73E-7FF7-EC2E57919D86}"/>
                </a:ext>
              </a:extLst>
            </p:cNvPr>
            <p:cNvSpPr txBox="1"/>
            <p:nvPr/>
          </p:nvSpPr>
          <p:spPr>
            <a:xfrm>
              <a:off x="1620081" y="2725352"/>
              <a:ext cx="4230200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RQ1: </a:t>
              </a:r>
              <a:r>
                <a:rPr lang="en-US" sz="1600" dirty="0"/>
                <a:t>How do users' perceptions differ regarding various phishing warnings, and which type is seen as the most effective?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600" dirty="0"/>
            </a:p>
            <a:p>
              <a:pPr marL="742950" lvl="1" indent="-285750">
                <a:buFont typeface="Trade Gothic Next Light" panose="020B0403040303020004" pitchFamily="34" charset="0"/>
                <a:buChar char="–"/>
              </a:pPr>
              <a:r>
                <a:rPr lang="en-US" sz="1600" i="1" dirty="0"/>
                <a:t>How do users perceive the usefulness of each warning type?</a:t>
              </a:r>
            </a:p>
            <a:p>
              <a:pPr marL="742950" lvl="1" indent="-285750">
                <a:buFont typeface="Trade Gothic Next Light" panose="020B0403040303020004" pitchFamily="34" charset="0"/>
                <a:buChar char="–"/>
              </a:pPr>
              <a:endParaRPr lang="en-GB" sz="1600" i="1" dirty="0"/>
            </a:p>
            <a:p>
              <a:pPr marL="742950" lvl="1" indent="-285750">
                <a:buFont typeface="Trade Gothic Next Light" panose="020B0403040303020004" pitchFamily="34" charset="0"/>
                <a:buChar char="–"/>
              </a:pPr>
              <a:r>
                <a:rPr lang="en-GB" sz="1600" i="1" dirty="0"/>
                <a:t>Which warning design do users prefer and why?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GB" sz="1600" dirty="0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044EE09E-4DFD-F919-D7AA-AF247D013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32674" y="1787729"/>
              <a:ext cx="387000" cy="61920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0802587D-EB1D-6D82-9DE0-70FB46430440}"/>
                </a:ext>
              </a:extLst>
            </p:cNvPr>
            <p:cNvSpPr txBox="1"/>
            <p:nvPr/>
          </p:nvSpPr>
          <p:spPr>
            <a:xfrm>
              <a:off x="6341721" y="2725352"/>
              <a:ext cx="42302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RQ2: What common gaze patterns emerge when users scan email content, and how can these patterns aid in strategically placing phishing warnings to maximize attention?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29693FA-A1F2-5CB6-64ED-CD8C254BCE20}"/>
              </a:ext>
            </a:extLst>
          </p:cNvPr>
          <p:cNvGrpSpPr/>
          <p:nvPr/>
        </p:nvGrpSpPr>
        <p:grpSpPr>
          <a:xfrm>
            <a:off x="-2943894" y="1826626"/>
            <a:ext cx="2233712" cy="2601435"/>
            <a:chOff x="5122880" y="1822758"/>
            <a:chExt cx="2233712" cy="260143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38D466C-B882-A91E-970E-9A45EBAE0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3169" y="2685221"/>
              <a:ext cx="633134" cy="620397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66C8948-3FD3-9C47-0CCD-2C1950CC8B7A}"/>
                </a:ext>
              </a:extLst>
            </p:cNvPr>
            <p:cNvSpPr txBox="1"/>
            <p:nvPr/>
          </p:nvSpPr>
          <p:spPr>
            <a:xfrm>
              <a:off x="5122880" y="3593196"/>
              <a:ext cx="22337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Phishing causing financial losses and trust issues</a:t>
              </a:r>
            </a:p>
          </p:txBody>
        </p:sp>
        <p:sp>
          <p:nvSpPr>
            <p:cNvPr id="28" name="Titel 1">
              <a:extLst>
                <a:ext uri="{FF2B5EF4-FFF2-40B4-BE49-F238E27FC236}">
                  <a16:creationId xmlns:a16="http://schemas.microsoft.com/office/drawing/2014/main" id="{02D40CA4-8976-FE5D-5165-8187BF8EB935}"/>
                </a:ext>
              </a:extLst>
            </p:cNvPr>
            <p:cNvSpPr txBox="1">
              <a:spLocks/>
            </p:cNvSpPr>
            <p:nvPr/>
          </p:nvSpPr>
          <p:spPr>
            <a:xfrm>
              <a:off x="5122880" y="1822758"/>
              <a:ext cx="2233712" cy="564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3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Major Threat:</a:t>
              </a:r>
            </a:p>
            <a:p>
              <a:pPr algn="ctr"/>
              <a:r>
                <a:rPr lang="en-US" sz="13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Phishing</a:t>
              </a:r>
              <a:endParaRPr lang="de-DE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470F4E9-8C2B-D16E-ACAE-4530EF8891B0}"/>
              </a:ext>
            </a:extLst>
          </p:cNvPr>
          <p:cNvGrpSpPr/>
          <p:nvPr/>
        </p:nvGrpSpPr>
        <p:grpSpPr>
          <a:xfrm>
            <a:off x="-2547651" y="1822614"/>
            <a:ext cx="2068899" cy="2609459"/>
            <a:chOff x="7784170" y="1814734"/>
            <a:chExt cx="2068899" cy="2609459"/>
          </a:xfrm>
        </p:grpSpPr>
        <p:sp>
          <p:nvSpPr>
            <p:cNvPr id="7" name="Titel 1">
              <a:extLst>
                <a:ext uri="{FF2B5EF4-FFF2-40B4-BE49-F238E27FC236}">
                  <a16:creationId xmlns:a16="http://schemas.microsoft.com/office/drawing/2014/main" id="{8C2FF8AA-7F73-8136-F902-0A351EE25DB5}"/>
                </a:ext>
              </a:extLst>
            </p:cNvPr>
            <p:cNvSpPr txBox="1">
              <a:spLocks/>
            </p:cNvSpPr>
            <p:nvPr/>
          </p:nvSpPr>
          <p:spPr>
            <a:xfrm>
              <a:off x="7784171" y="1814734"/>
              <a:ext cx="2068898" cy="564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wARNING Alerts</a:t>
              </a:r>
              <a:endParaRPr lang="de-DE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F4DEFC1-4B2E-B585-08E6-5D12389BB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1447" y="2676804"/>
              <a:ext cx="77400" cy="61920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F9514C3-9279-1D02-854B-EE2845A4E2C6}"/>
                </a:ext>
              </a:extLst>
            </p:cNvPr>
            <p:cNvSpPr txBox="1"/>
            <p:nvPr/>
          </p:nvSpPr>
          <p:spPr>
            <a:xfrm>
              <a:off x="7784170" y="3593196"/>
              <a:ext cx="206889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Crucial defense mechanism against phishing attacks</a:t>
              </a:r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6C35590C-BB5D-89B4-7C73-F7901EF69E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248347" y="2237149"/>
            <a:ext cx="4303867" cy="15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0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7405">
        <p159:morph option="byObject"/>
      </p:transition>
    </mc:Choice>
    <mc:Fallback xmlns="">
      <p:transition spd="slow" advTm="10740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ED646C08-95C3-0C1E-E952-0FCBD621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1301" y="6073689"/>
            <a:ext cx="683743" cy="429830"/>
          </a:xfrm>
        </p:spPr>
        <p:txBody>
          <a:bodyPr/>
          <a:lstStyle/>
          <a:p>
            <a:r>
              <a:rPr lang="en-US"/>
              <a:t>6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2D07E75-D386-AEC6-3866-1072B2A40796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E9018AD-BAD3-3AFF-25B9-7F9198C7BE46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15C0C7E5-3A31-3DA0-4CBD-3A18894AD1F8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163CFD41-5B07-1C2B-AAFC-0619235F7EE2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E9A63DBE-CE24-BB70-7C3C-E028139AD1B8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76" name="Flussdiagramm: Verbinder 75">
                  <a:extLst>
                    <a:ext uri="{FF2B5EF4-FFF2-40B4-BE49-F238E27FC236}">
                      <a16:creationId xmlns:a16="http://schemas.microsoft.com/office/drawing/2014/main" id="{5BA117F5-BC64-145A-5732-6CA2307AFD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FAE276DE-87FE-4ED7-FB40-EAD11A24DC5C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658C7B06-4AB2-9841-8C11-11F4359D5412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E5A8114C-D752-D99C-4D42-8050E6554E35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73" name="Flussdiagramm: Verbinder 72">
                  <a:extLst>
                    <a:ext uri="{FF2B5EF4-FFF2-40B4-BE49-F238E27FC236}">
                      <a16:creationId xmlns:a16="http://schemas.microsoft.com/office/drawing/2014/main" id="{7144D022-3229-A098-0188-B21825D4F1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2147D36E-9A7B-D688-78E8-E531394DE2A4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8CF0C73-EB0B-8525-C9CC-FDC48414E274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50DB98CA-BB0C-0EDF-C14D-D9B0B864C1C5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70" name="Flussdiagramm: Verbinder 69">
                  <a:extLst>
                    <a:ext uri="{FF2B5EF4-FFF2-40B4-BE49-F238E27FC236}">
                      <a16:creationId xmlns:a16="http://schemas.microsoft.com/office/drawing/2014/main" id="{CB1C34C5-01F3-CD37-5F9C-76DC462F53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6694A04B-2DE7-09A6-6859-98A0E34FECCC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6C871DD0-D449-41D4-5D66-7327036DACB0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42E01B4D-B76D-C6FA-B96C-696CF5662355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67" name="Flussdiagramm: Verbinder 66">
                  <a:extLst>
                    <a:ext uri="{FF2B5EF4-FFF2-40B4-BE49-F238E27FC236}">
                      <a16:creationId xmlns:a16="http://schemas.microsoft.com/office/drawing/2014/main" id="{6A8C589B-5DDE-1BC5-D593-CF3AAE964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8941D78E-61CE-AE00-EA44-888B07203962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53A0F135-E9FE-5B70-954B-D810E0CE5B37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3D339C90-4440-A640-6D1C-EC60C160518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64" name="Flussdiagramm: Verbinder 63">
                  <a:extLst>
                    <a:ext uri="{FF2B5EF4-FFF2-40B4-BE49-F238E27FC236}">
                      <a16:creationId xmlns:a16="http://schemas.microsoft.com/office/drawing/2014/main" id="{671A8A45-62D0-F390-170D-4913422E86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2160CFF1-AC63-40CD-9F10-66604901703B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14D9FA88-9791-1C0F-9EE9-7038EBD1525D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21CF54E6-9438-F574-D6AA-2E0EE7965B5F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30" name="Flussdiagramm: Verbinder 29">
                  <a:extLst>
                    <a:ext uri="{FF2B5EF4-FFF2-40B4-BE49-F238E27FC236}">
                      <a16:creationId xmlns:a16="http://schemas.microsoft.com/office/drawing/2014/main" id="{A0031C1F-22FD-72B4-F45C-108654FD6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B8CE24E-97E6-929B-1A32-0BE8D4A8632E}"/>
                </a:ext>
              </a:extLst>
            </p:cNvPr>
            <p:cNvCxnSpPr>
              <a:stCxn id="76" idx="6"/>
              <a:endCxn id="73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70BE9B63-290C-C918-77D3-64A4F362B52F}"/>
                </a:ext>
              </a:extLst>
            </p:cNvPr>
            <p:cNvCxnSpPr>
              <a:stCxn id="73" idx="6"/>
              <a:endCxn id="70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8F8C802-88F5-CE48-B5B7-E73F6185734C}"/>
                </a:ext>
              </a:extLst>
            </p:cNvPr>
            <p:cNvCxnSpPr>
              <a:stCxn id="70" idx="6"/>
              <a:endCxn id="67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9AD095D-852D-66DC-524F-6637DCDA68C7}"/>
                </a:ext>
              </a:extLst>
            </p:cNvPr>
            <p:cNvCxnSpPr>
              <a:stCxn id="67" idx="6"/>
              <a:endCxn id="64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64FDEE8D-6CB9-4FDF-DBD9-07BC1392722C}"/>
                </a:ext>
              </a:extLst>
            </p:cNvPr>
            <p:cNvCxnSpPr>
              <a:stCxn id="64" idx="6"/>
              <a:endCxn id="30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lussdiagramm: Verbinder 76">
            <a:extLst>
              <a:ext uri="{FF2B5EF4-FFF2-40B4-BE49-F238E27FC236}">
                <a16:creationId xmlns:a16="http://schemas.microsoft.com/office/drawing/2014/main" id="{8CA1F404-FB55-7186-81FD-79FF58C26BC8}"/>
              </a:ext>
            </a:extLst>
          </p:cNvPr>
          <p:cNvSpPr>
            <a:spLocks noChangeAspect="1"/>
          </p:cNvSpPr>
          <p:nvPr/>
        </p:nvSpPr>
        <p:spPr>
          <a:xfrm>
            <a:off x="2476069" y="6230196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2C84794-4396-180E-7BC7-E6C320A72E45}"/>
              </a:ext>
            </a:extLst>
          </p:cNvPr>
          <p:cNvGrpSpPr/>
          <p:nvPr/>
        </p:nvGrpSpPr>
        <p:grpSpPr>
          <a:xfrm>
            <a:off x="1620081" y="924318"/>
            <a:ext cx="8951840" cy="4355579"/>
            <a:chOff x="1620081" y="924318"/>
            <a:chExt cx="8951840" cy="4355579"/>
          </a:xfrm>
        </p:grpSpPr>
        <p:sp>
          <p:nvSpPr>
            <p:cNvPr id="3" name="Titel 1">
              <a:extLst>
                <a:ext uri="{FF2B5EF4-FFF2-40B4-BE49-F238E27FC236}">
                  <a16:creationId xmlns:a16="http://schemas.microsoft.com/office/drawing/2014/main" id="{507B93A5-7C86-C1EF-79C2-1F86E21DF4EB}"/>
                </a:ext>
              </a:extLst>
            </p:cNvPr>
            <p:cNvSpPr txBox="1">
              <a:spLocks/>
            </p:cNvSpPr>
            <p:nvPr/>
          </p:nvSpPr>
          <p:spPr>
            <a:xfrm>
              <a:off x="4662367" y="924318"/>
              <a:ext cx="2867266" cy="619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Research Questions</a:t>
              </a:r>
              <a:endParaRPr lang="de-D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E30C4B70-0D86-6BEF-6633-0F4A121C5282}"/>
                </a:ext>
              </a:extLst>
            </p:cNvPr>
            <p:cNvSpPr txBox="1"/>
            <p:nvPr/>
          </p:nvSpPr>
          <p:spPr>
            <a:xfrm>
              <a:off x="1620081" y="2725352"/>
              <a:ext cx="4230200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RQ1: </a:t>
              </a:r>
              <a:r>
                <a:rPr lang="en-US" sz="1600" dirty="0"/>
                <a:t>How do users' perceptions differ regarding various phishing warnings, and which type is seen as the most effective?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600" dirty="0"/>
            </a:p>
            <a:p>
              <a:pPr marL="742950" lvl="1" indent="-285750">
                <a:buFont typeface="Trade Gothic Next Light" panose="020B0403040303020004" pitchFamily="34" charset="0"/>
                <a:buChar char="–"/>
              </a:pPr>
              <a:r>
                <a:rPr lang="en-US" sz="1600" i="1" dirty="0"/>
                <a:t>How do users perceive the usefulness of each warning type?</a:t>
              </a:r>
            </a:p>
            <a:p>
              <a:pPr marL="742950" lvl="1" indent="-285750">
                <a:buFont typeface="Trade Gothic Next Light" panose="020B0403040303020004" pitchFamily="34" charset="0"/>
                <a:buChar char="–"/>
              </a:pPr>
              <a:endParaRPr lang="en-GB" sz="1600" i="1" dirty="0"/>
            </a:p>
            <a:p>
              <a:pPr marL="742950" lvl="1" indent="-285750">
                <a:buFont typeface="Trade Gothic Next Light" panose="020B0403040303020004" pitchFamily="34" charset="0"/>
                <a:buChar char="–"/>
              </a:pPr>
              <a:r>
                <a:rPr lang="en-GB" sz="1600" i="1" dirty="0"/>
                <a:t>Which warning design do users prefer and why?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GB" sz="1600" dirty="0"/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EF42D3AF-4E22-A6CF-6F0B-1CF3372F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2674" y="1787729"/>
              <a:ext cx="387000" cy="619200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047D6364-2E42-22D5-E84B-5888FF7ED620}"/>
                </a:ext>
              </a:extLst>
            </p:cNvPr>
            <p:cNvSpPr txBox="1"/>
            <p:nvPr/>
          </p:nvSpPr>
          <p:spPr>
            <a:xfrm>
              <a:off x="6341721" y="2725352"/>
              <a:ext cx="42302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RQ2: What common gaze patterns emerge when users scan email content, and how can these patterns aid in strategically placing phishing warnings to maximize attention?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DC2D1B3-AA60-5141-7B95-B62F5C61761D}"/>
              </a:ext>
            </a:extLst>
          </p:cNvPr>
          <p:cNvGrpSpPr/>
          <p:nvPr/>
        </p:nvGrpSpPr>
        <p:grpSpPr>
          <a:xfrm>
            <a:off x="-4810040" y="1301725"/>
            <a:ext cx="4230200" cy="3788926"/>
            <a:chOff x="3936292" y="1260194"/>
            <a:chExt cx="4230200" cy="3788926"/>
          </a:xfrm>
        </p:grpSpPr>
        <p:sp>
          <p:nvSpPr>
            <p:cNvPr id="49" name="Titel 1">
              <a:extLst>
                <a:ext uri="{FF2B5EF4-FFF2-40B4-BE49-F238E27FC236}">
                  <a16:creationId xmlns:a16="http://schemas.microsoft.com/office/drawing/2014/main" id="{B2A7A2B6-67C7-7199-9F41-2D3A42A81A97}"/>
                </a:ext>
              </a:extLst>
            </p:cNvPr>
            <p:cNvSpPr txBox="1">
              <a:spLocks/>
            </p:cNvSpPr>
            <p:nvPr/>
          </p:nvSpPr>
          <p:spPr>
            <a:xfrm>
              <a:off x="4617759" y="1260194"/>
              <a:ext cx="2867266" cy="619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What I have Done</a:t>
              </a:r>
              <a:endParaRPr lang="de-D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4DDF19-9FE1-4668-37DE-A379909A1496}"/>
                </a:ext>
              </a:extLst>
            </p:cNvPr>
            <p:cNvSpPr txBox="1"/>
            <p:nvPr/>
          </p:nvSpPr>
          <p:spPr>
            <a:xfrm>
              <a:off x="3936292" y="2987017"/>
              <a:ext cx="4230200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Designed and implemented phishing warnings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Conducted a mixed-methods study (N=16)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Collected Eye Tracking Data + Qualitative Feedback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0A4BA7D6-E304-D100-4C08-46DCFCFCB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32556" y="2123605"/>
              <a:ext cx="619200" cy="619200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6A07D95-E369-55D6-925C-7BB07C2E96C2}"/>
              </a:ext>
            </a:extLst>
          </p:cNvPr>
          <p:cNvGrpSpPr/>
          <p:nvPr/>
        </p:nvGrpSpPr>
        <p:grpSpPr>
          <a:xfrm>
            <a:off x="-5031121" y="1301725"/>
            <a:ext cx="4230200" cy="4035147"/>
            <a:chOff x="3936292" y="1260194"/>
            <a:chExt cx="4230200" cy="4035147"/>
          </a:xfrm>
        </p:grpSpPr>
        <p:sp>
          <p:nvSpPr>
            <p:cNvPr id="5" name="Titel 1">
              <a:extLst>
                <a:ext uri="{FF2B5EF4-FFF2-40B4-BE49-F238E27FC236}">
                  <a16:creationId xmlns:a16="http://schemas.microsoft.com/office/drawing/2014/main" id="{88C1B72D-64C5-9FC6-DE83-97A9954C1EA4}"/>
                </a:ext>
              </a:extLst>
            </p:cNvPr>
            <p:cNvSpPr txBox="1">
              <a:spLocks/>
            </p:cNvSpPr>
            <p:nvPr/>
          </p:nvSpPr>
          <p:spPr>
            <a:xfrm>
              <a:off x="4617759" y="1260194"/>
              <a:ext cx="2867266" cy="619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800" b="1" kern="1200" cap="all" spc="6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What I have Done</a:t>
              </a:r>
              <a:endParaRPr lang="de-D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3F9915C-26F6-8DCE-1E02-F2012E45BDC3}"/>
                </a:ext>
              </a:extLst>
            </p:cNvPr>
            <p:cNvSpPr txBox="1"/>
            <p:nvPr/>
          </p:nvSpPr>
          <p:spPr>
            <a:xfrm>
              <a:off x="3936292" y="2987017"/>
              <a:ext cx="423020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Designed and implemented phishing warnings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Conducted a mixed-methods user study (N=16)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Collected Eye Tracking Data + Qualitative Feedback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F4427B8-444C-1942-AD76-62ED9334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32556" y="2123605"/>
              <a:ext cx="619200" cy="6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7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7405">
        <p159:morph option="byObject"/>
      </p:transition>
    </mc:Choice>
    <mc:Fallback xmlns="">
      <p:transition spd="slow" advTm="10740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B42319-F3F0-2C15-3CD3-2DB482EE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6"/>
            <a:ext cx="9238434" cy="484358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Related Work</a:t>
            </a:r>
            <a:endParaRPr lang="en-US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E1C21E7-3DCB-C136-8708-2305833D07B0}"/>
              </a:ext>
            </a:extLst>
          </p:cNvPr>
          <p:cNvSpPr txBox="1"/>
          <p:nvPr/>
        </p:nvSpPr>
        <p:spPr>
          <a:xfrm>
            <a:off x="3649409" y="5197531"/>
            <a:ext cx="2068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sz="1600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A0B60073-4B2F-655C-FC93-EEA0D97801F4}"/>
              </a:ext>
            </a:extLst>
          </p:cNvPr>
          <p:cNvGrpSpPr/>
          <p:nvPr/>
        </p:nvGrpSpPr>
        <p:grpSpPr>
          <a:xfrm>
            <a:off x="6346215" y="2378252"/>
            <a:ext cx="2112008" cy="2347716"/>
            <a:chOff x="2955519" y="1902304"/>
            <a:chExt cx="2112008" cy="2347716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0B66EB23-F7A1-7292-B135-24BE78A52162}"/>
                </a:ext>
              </a:extLst>
            </p:cNvPr>
            <p:cNvGrpSpPr/>
            <p:nvPr/>
          </p:nvGrpSpPr>
          <p:grpSpPr>
            <a:xfrm>
              <a:off x="2955519" y="1902304"/>
              <a:ext cx="2112008" cy="2347716"/>
              <a:chOff x="2380999" y="1822758"/>
              <a:chExt cx="2112008" cy="2347716"/>
            </a:xfrm>
          </p:grpSpPr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DD6B359B-50AA-2CCC-A77B-D56B5C55B1B9}"/>
                  </a:ext>
                </a:extLst>
              </p:cNvPr>
              <p:cNvSpPr txBox="1"/>
              <p:nvPr/>
            </p:nvSpPr>
            <p:spPr>
              <a:xfrm>
                <a:off x="2380999" y="3585699"/>
                <a:ext cx="206889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600" i="1" dirty="0"/>
                  <a:t>Why does Phishing work?</a:t>
                </a:r>
              </a:p>
            </p:txBody>
          </p:sp>
          <p:sp>
            <p:nvSpPr>
              <p:cNvPr id="55" name="Titel 1">
                <a:extLst>
                  <a:ext uri="{FF2B5EF4-FFF2-40B4-BE49-F238E27FC236}">
                    <a16:creationId xmlns:a16="http://schemas.microsoft.com/office/drawing/2014/main" id="{45EC00A5-FB95-D194-A4FA-E23C3FA929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4108" y="1822758"/>
                <a:ext cx="2068899" cy="5643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120000"/>
                  </a:lnSpc>
                  <a:spcBef>
                    <a:spcPct val="0"/>
                  </a:spcBef>
                  <a:buNone/>
                  <a:defRPr sz="2800" b="1" kern="1200" cap="all" spc="60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de-DE" sz="1300" dirty="0"/>
                  <a:t>Human Factors</a:t>
                </a:r>
              </a:p>
            </p:txBody>
          </p:sp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1D3B440-358F-6F4F-33F6-1A8A9D994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796468" y="2754805"/>
              <a:ext cx="387000" cy="619200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C687C5-7D95-D850-B216-84D56032174C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923A4E46-704B-AEA1-FD2A-E1DA0ADD2BA4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79ADFC4A-C1FA-85E8-42E8-D2390C759905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ABC13CFD-7295-D2E0-813D-701A7357F3B0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hteck 72">
                  <a:extLst>
                    <a:ext uri="{FF2B5EF4-FFF2-40B4-BE49-F238E27FC236}">
                      <a16:creationId xmlns:a16="http://schemas.microsoft.com/office/drawing/2014/main" id="{B1B039AB-9FD2-0F21-306F-0F472EF7F2C9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74" name="Flussdiagramm: Verbinder 73">
                  <a:extLst>
                    <a:ext uri="{FF2B5EF4-FFF2-40B4-BE49-F238E27FC236}">
                      <a16:creationId xmlns:a16="http://schemas.microsoft.com/office/drawing/2014/main" id="{EDB74031-E3D9-C3B5-0FA5-F9F016EFDF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5E3095E3-81DD-4456-2504-666EAAB569AA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AF89BC6B-62B4-BAFB-AAE7-E46CC778009D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hteck 69">
                  <a:extLst>
                    <a:ext uri="{FF2B5EF4-FFF2-40B4-BE49-F238E27FC236}">
                      <a16:creationId xmlns:a16="http://schemas.microsoft.com/office/drawing/2014/main" id="{39D5742C-4D15-0802-63E9-8597255C1893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71" name="Flussdiagramm: Verbinder 70">
                  <a:extLst>
                    <a:ext uri="{FF2B5EF4-FFF2-40B4-BE49-F238E27FC236}">
                      <a16:creationId xmlns:a16="http://schemas.microsoft.com/office/drawing/2014/main" id="{7E930A19-FF44-0F2F-C0E2-711C4ECBCD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9F6B2812-3871-ACB1-240F-FDCDD6B4CCA2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55948310-399B-353A-4378-BD5BC74E6D0D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5B6F551F-F0F5-49AA-92C4-B021641027BB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Design</a:t>
                  </a:r>
                </a:p>
              </p:txBody>
            </p:sp>
            <p:sp>
              <p:nvSpPr>
                <p:cNvPr id="68" name="Flussdiagramm: Verbinder 67">
                  <a:extLst>
                    <a:ext uri="{FF2B5EF4-FFF2-40B4-BE49-F238E27FC236}">
                      <a16:creationId xmlns:a16="http://schemas.microsoft.com/office/drawing/2014/main" id="{865D87D1-428B-E806-3EA1-BDE6EEB581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C36FE9B3-2250-F222-5CAC-C22703FFB178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C25FB56A-01EE-D103-7AF7-BC2573E27A16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93A91CA6-7329-1736-94A2-2FB544EFB2B8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65" name="Flussdiagramm: Verbinder 64">
                  <a:extLst>
                    <a:ext uri="{FF2B5EF4-FFF2-40B4-BE49-F238E27FC236}">
                      <a16:creationId xmlns:a16="http://schemas.microsoft.com/office/drawing/2014/main" id="{A592892A-0D8D-B2CA-F75F-1E6C06CE2B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95672D9F-8E35-02E0-42BB-67A4B1761810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5B6DEBB2-9DE4-4289-47F6-313D2AF7EB66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5391A132-699C-6A0F-C5BE-C2538394F40B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62" name="Flussdiagramm: Verbinder 61">
                  <a:extLst>
                    <a:ext uri="{FF2B5EF4-FFF2-40B4-BE49-F238E27FC236}">
                      <a16:creationId xmlns:a16="http://schemas.microsoft.com/office/drawing/2014/main" id="{776A2C5B-8704-C376-0E19-8016BC6839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6DF722AB-0E02-73D0-8C1E-FED2FF2A9AE7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ED004D8C-34CB-E377-A26E-B673CF3A889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E6528FB0-BBA7-1571-C7C3-03BF88DC4806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59" name="Flussdiagramm: Verbinder 58">
                  <a:extLst>
                    <a:ext uri="{FF2B5EF4-FFF2-40B4-BE49-F238E27FC236}">
                      <a16:creationId xmlns:a16="http://schemas.microsoft.com/office/drawing/2014/main" id="{E2D593B7-DE1B-F494-3293-02587A0702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6D1E5EE-8BE7-3FEF-F7C7-5816C92843E2}"/>
                </a:ext>
              </a:extLst>
            </p:cNvPr>
            <p:cNvCxnSpPr>
              <a:stCxn id="74" idx="6"/>
              <a:endCxn id="71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EC089AD3-3E25-AF03-84B4-D67E9E7BF78C}"/>
                </a:ext>
              </a:extLst>
            </p:cNvPr>
            <p:cNvCxnSpPr>
              <a:stCxn id="71" idx="6"/>
              <a:endCxn id="68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D75D7F61-66B8-174F-7FA3-6DAD181C95D9}"/>
                </a:ext>
              </a:extLst>
            </p:cNvPr>
            <p:cNvCxnSpPr>
              <a:stCxn id="68" idx="6"/>
              <a:endCxn id="65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8C67E84-8923-4733-3754-906D8C029A4B}"/>
                </a:ext>
              </a:extLst>
            </p:cNvPr>
            <p:cNvCxnSpPr>
              <a:stCxn id="65" idx="6"/>
              <a:endCxn id="62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7F8D0E1-423B-C001-AAD5-64FB884B7F5C}"/>
                </a:ext>
              </a:extLst>
            </p:cNvPr>
            <p:cNvCxnSpPr>
              <a:stCxn id="62" idx="6"/>
              <a:endCxn id="59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Flussdiagramm: Verbinder 74">
            <a:extLst>
              <a:ext uri="{FF2B5EF4-FFF2-40B4-BE49-F238E27FC236}">
                <a16:creationId xmlns:a16="http://schemas.microsoft.com/office/drawing/2014/main" id="{666F927B-38AE-9F40-BF59-E78AE595D1AC}"/>
              </a:ext>
            </a:extLst>
          </p:cNvPr>
          <p:cNvSpPr>
            <a:spLocks noChangeAspect="1"/>
          </p:cNvSpPr>
          <p:nvPr/>
        </p:nvSpPr>
        <p:spPr>
          <a:xfrm>
            <a:off x="3880748" y="6218573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EEDBFC9-6722-86C7-C8C4-846368CC1327}"/>
              </a:ext>
            </a:extLst>
          </p:cNvPr>
          <p:cNvGrpSpPr/>
          <p:nvPr/>
        </p:nvGrpSpPr>
        <p:grpSpPr>
          <a:xfrm>
            <a:off x="3690669" y="2372037"/>
            <a:ext cx="2112008" cy="2347716"/>
            <a:chOff x="6381170" y="1211516"/>
            <a:chExt cx="2112008" cy="2347716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B14E4F7B-9239-FC1B-8C30-B9D10C2301C0}"/>
                </a:ext>
              </a:extLst>
            </p:cNvPr>
            <p:cNvGrpSpPr/>
            <p:nvPr/>
          </p:nvGrpSpPr>
          <p:grpSpPr>
            <a:xfrm>
              <a:off x="6381170" y="1211516"/>
              <a:ext cx="2112008" cy="2347716"/>
              <a:chOff x="2380999" y="1822758"/>
              <a:chExt cx="2112008" cy="2347716"/>
            </a:xfrm>
          </p:grpSpPr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D9FC9D45-18EC-83D7-2E9D-E0C649D42EC2}"/>
                  </a:ext>
                </a:extLst>
              </p:cNvPr>
              <p:cNvSpPr txBox="1"/>
              <p:nvPr/>
            </p:nvSpPr>
            <p:spPr>
              <a:xfrm>
                <a:off x="2380999" y="3585699"/>
                <a:ext cx="206889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600" i="1" dirty="0"/>
                  <a:t>Technical Strategies &amp; User Education</a:t>
                </a:r>
              </a:p>
            </p:txBody>
          </p:sp>
          <p:sp>
            <p:nvSpPr>
              <p:cNvPr id="45" name="Titel 1">
                <a:extLst>
                  <a:ext uri="{FF2B5EF4-FFF2-40B4-BE49-F238E27FC236}">
                    <a16:creationId xmlns:a16="http://schemas.microsoft.com/office/drawing/2014/main" id="{CB861C34-7C5E-6EA9-7690-E8100468AB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4108" y="1822758"/>
                <a:ext cx="2068899" cy="5643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120000"/>
                  </a:lnSpc>
                  <a:spcBef>
                    <a:spcPct val="0"/>
                  </a:spcBef>
                  <a:buNone/>
                  <a:defRPr sz="2800" b="1" kern="1200" cap="all" spc="60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de-DE" sz="1300" dirty="0"/>
                  <a:t>Combatting Phishing</a:t>
                </a:r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C5AA65A-6641-B971-25AE-B3CA11568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06019" y="2033204"/>
              <a:ext cx="619200" cy="619200"/>
            </a:xfrm>
            <a:prstGeom prst="rect">
              <a:avLst/>
            </a:prstGeom>
          </p:spPr>
        </p:pic>
      </p:grpSp>
      <p:sp>
        <p:nvSpPr>
          <p:cNvPr id="8" name="Foliennummernplatzhalter 26">
            <a:extLst>
              <a:ext uri="{FF2B5EF4-FFF2-40B4-BE49-F238E27FC236}">
                <a16:creationId xmlns:a16="http://schemas.microsoft.com/office/drawing/2014/main" id="{2A28073D-6056-FA68-48F4-BCE186FC91AD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3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1682">
        <p159:morph option="byObject"/>
      </p:transition>
    </mc:Choice>
    <mc:Fallback xmlns="">
      <p:transition spd="slow" advTm="10168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nummernplatzhalter 26">
            <a:extLst>
              <a:ext uri="{FF2B5EF4-FFF2-40B4-BE49-F238E27FC236}">
                <a16:creationId xmlns:a16="http://schemas.microsoft.com/office/drawing/2014/main" id="{C7E812EA-0D32-2CF5-16A2-742C1D4DFD99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5082E7F-9EE2-D497-7367-F2463536AE01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532B32E0-4546-4A1B-6178-72F009D24A13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B26798D2-F24C-8E65-18A2-12BE5E1F61AF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7E437254-3374-6C51-D665-83C348D68804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49E107E0-103F-E1BE-CDB5-6A205F36BEA3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56" name="Flussdiagramm: Verbinder 55">
                  <a:extLst>
                    <a:ext uri="{FF2B5EF4-FFF2-40B4-BE49-F238E27FC236}">
                      <a16:creationId xmlns:a16="http://schemas.microsoft.com/office/drawing/2014/main" id="{D6CAF370-C124-B91E-A5C8-D8A2161DA6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B2889BE5-4B9E-9DAD-3008-633E77BE8209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39611AC2-6293-1DFB-36DF-235C72FD87DE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2AA2E33F-BCDB-E4A4-6FB0-0421145B6558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3" name="Flussdiagramm: Verbinder 52">
                  <a:extLst>
                    <a:ext uri="{FF2B5EF4-FFF2-40B4-BE49-F238E27FC236}">
                      <a16:creationId xmlns:a16="http://schemas.microsoft.com/office/drawing/2014/main" id="{A449A5D2-1792-DDBB-36B2-1F760C7D16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32C9DC59-F3E9-EEF2-2562-F1BFBF809BFA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3238CB1F-0628-8DC3-3DF6-ED8107ABF78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499EC20C-897E-E066-F50F-6C77E9FEB91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Design</a:t>
                  </a:r>
                </a:p>
              </p:txBody>
            </p:sp>
            <p:sp>
              <p:nvSpPr>
                <p:cNvPr id="47" name="Flussdiagramm: Verbinder 46">
                  <a:extLst>
                    <a:ext uri="{FF2B5EF4-FFF2-40B4-BE49-F238E27FC236}">
                      <a16:creationId xmlns:a16="http://schemas.microsoft.com/office/drawing/2014/main" id="{1FD50438-7136-DD97-3C20-1900C23AE5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" name="Gruppieren 30">
                <a:extLst>
                  <a:ext uri="{FF2B5EF4-FFF2-40B4-BE49-F238E27FC236}">
                    <a16:creationId xmlns:a16="http://schemas.microsoft.com/office/drawing/2014/main" id="{10E52C25-1B9D-5BA9-4ACA-7A8AB4C54272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61730DCE-0E9B-DCA4-40B2-ED4B69E2E252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2B5F15BD-56D1-D0C2-6CA5-C340BE112B7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44" name="Flussdiagramm: Verbinder 43">
                  <a:extLst>
                    <a:ext uri="{FF2B5EF4-FFF2-40B4-BE49-F238E27FC236}">
                      <a16:creationId xmlns:a16="http://schemas.microsoft.com/office/drawing/2014/main" id="{D7C351FA-B793-B043-77F9-78D4EFD42B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C72B22E8-012B-B4CF-07DE-10F56008C6CE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9A9F1DD-6C57-AFA3-5E91-BDF93240CAD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52012F3F-BC45-C973-ED1E-C5793A67AA59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41" name="Flussdiagramm: Verbinder 40">
                  <a:extLst>
                    <a:ext uri="{FF2B5EF4-FFF2-40B4-BE49-F238E27FC236}">
                      <a16:creationId xmlns:a16="http://schemas.microsoft.com/office/drawing/2014/main" id="{35D349DC-1DE2-2F30-A4B9-7BD3CCAC83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081B1986-BEC7-C38B-6A97-66B4828160FC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25218210-F8D8-7CCE-6025-3BAF74CBCA9A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BBEBA281-52E5-6221-530C-48065598ABD7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38" name="Flussdiagramm: Verbinder 37">
                  <a:extLst>
                    <a:ext uri="{FF2B5EF4-FFF2-40B4-BE49-F238E27FC236}">
                      <a16:creationId xmlns:a16="http://schemas.microsoft.com/office/drawing/2014/main" id="{B599C648-FB7E-C40D-7D08-AFC19D8D76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481096B5-76E8-B109-C6F0-01F00764AF97}"/>
                </a:ext>
              </a:extLst>
            </p:cNvPr>
            <p:cNvCxnSpPr>
              <a:stCxn id="56" idx="6"/>
              <a:endCxn id="53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E4C420-C576-BCA5-CD62-853CDAF9A83D}"/>
                </a:ext>
              </a:extLst>
            </p:cNvPr>
            <p:cNvCxnSpPr>
              <a:stCxn id="53" idx="6"/>
              <a:endCxn id="47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7387C36E-CE9C-D3B5-3AC8-0F70AE68B092}"/>
                </a:ext>
              </a:extLst>
            </p:cNvPr>
            <p:cNvCxnSpPr>
              <a:stCxn id="47" idx="6"/>
              <a:endCxn id="44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FC5A10A-AE37-78A4-52A8-791C42BEE780}"/>
                </a:ext>
              </a:extLst>
            </p:cNvPr>
            <p:cNvCxnSpPr>
              <a:stCxn id="44" idx="6"/>
              <a:endCxn id="41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DEEA132D-4607-E390-9273-61B9A6736C37}"/>
                </a:ext>
              </a:extLst>
            </p:cNvPr>
            <p:cNvCxnSpPr>
              <a:stCxn id="41" idx="6"/>
              <a:endCxn id="38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lussdiagramm: Verbinder 56">
            <a:extLst>
              <a:ext uri="{FF2B5EF4-FFF2-40B4-BE49-F238E27FC236}">
                <a16:creationId xmlns:a16="http://schemas.microsoft.com/office/drawing/2014/main" id="{8429D498-74BA-5F40-522F-DA542FB2BF6C}"/>
              </a:ext>
            </a:extLst>
          </p:cNvPr>
          <p:cNvSpPr>
            <a:spLocks noChangeAspect="1"/>
          </p:cNvSpPr>
          <p:nvPr/>
        </p:nvSpPr>
        <p:spPr>
          <a:xfrm>
            <a:off x="5282828" y="6226193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0768708B-4C15-4FA5-34EE-D2E5C4DA7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8228753"/>
                  </p:ext>
                </p:extLst>
              </p:nvPr>
            </p:nvGraphicFramePr>
            <p:xfrm>
              <a:off x="331740" y="2571749"/>
              <a:ext cx="3621680" cy="2037195"/>
            </p:xfrm>
            <a:graphic>
              <a:graphicData uri="http://schemas.microsoft.com/office/powerpoint/2016/slidezoom">
                <pslz:sldZm>
                  <pslz:sldZmObj sldId="340" cId="2924650187">
                    <pslz:zmPr id="{23E02017-F563-47E5-AC55-B2D250C9CD01}" returnToParent="0" transitionDur="7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21680" cy="2037195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Folienzoom 9">
                <a:extLst>
                  <a:ext uri="{FF2B5EF4-FFF2-40B4-BE49-F238E27FC236}">
                    <a16:creationId xmlns:a16="http://schemas.microsoft.com/office/drawing/2014/main" id="{0768708B-4C15-4FA5-34EE-D2E5C4DA7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1740" y="2571749"/>
                <a:ext cx="3621680" cy="20371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Folienzoom 15">
                <a:extLst>
                  <a:ext uri="{FF2B5EF4-FFF2-40B4-BE49-F238E27FC236}">
                    <a16:creationId xmlns:a16="http://schemas.microsoft.com/office/drawing/2014/main" id="{9252C7AF-6871-FD2E-C168-A2A40F424E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2884813"/>
                  </p:ext>
                </p:extLst>
              </p:nvPr>
            </p:nvGraphicFramePr>
            <p:xfrm>
              <a:off x="4285160" y="2571749"/>
              <a:ext cx="3621680" cy="2037195"/>
            </p:xfrm>
            <a:graphic>
              <a:graphicData uri="http://schemas.microsoft.com/office/powerpoint/2016/slidezoom">
                <pslz:sldZm>
                  <pslz:sldZmObj sldId="341" cId="4186152482">
                    <pslz:zmPr id="{4337EB7F-FFA1-404B-ADC1-EBAB15DBCD48}" returnToParent="0" transitionDur="7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21680" cy="2037195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Folienzoom 15">
                <a:extLst>
                  <a:ext uri="{FF2B5EF4-FFF2-40B4-BE49-F238E27FC236}">
                    <a16:creationId xmlns:a16="http://schemas.microsoft.com/office/drawing/2014/main" id="{9252C7AF-6871-FD2E-C168-A2A40F424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5160" y="2571749"/>
                <a:ext cx="3621680" cy="20371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23" name="Titel 42">
            <a:extLst>
              <a:ext uri="{FF2B5EF4-FFF2-40B4-BE49-F238E27FC236}">
                <a16:creationId xmlns:a16="http://schemas.microsoft.com/office/drawing/2014/main" id="{AEFB4217-EA00-1E5C-55D9-87E458145BC6}"/>
              </a:ext>
            </a:extLst>
          </p:cNvPr>
          <p:cNvSpPr txBox="1">
            <a:spLocks/>
          </p:cNvSpPr>
          <p:nvPr/>
        </p:nvSpPr>
        <p:spPr>
          <a:xfrm>
            <a:off x="905069" y="480297"/>
            <a:ext cx="10006656" cy="7151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Warning Designs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C90C49CE-FD13-5C2F-4077-C7EFB352BA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798619"/>
                  </p:ext>
                </p:extLst>
              </p:nvPr>
            </p:nvGraphicFramePr>
            <p:xfrm>
              <a:off x="8238580" y="2571749"/>
              <a:ext cx="3621680" cy="2037195"/>
            </p:xfrm>
            <a:graphic>
              <a:graphicData uri="http://schemas.microsoft.com/office/powerpoint/2016/slidezoom">
                <pslz:sldZm>
                  <pslz:sldZmObj sldId="360" cId="151660373">
                    <pslz:zmPr id="{E31DE5C0-6D13-43B5-AA33-A9D0060434D2}" returnToParent="0" transitionDur="7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21680" cy="2037195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Folienzoom 6">
                <a:extLst>
                  <a:ext uri="{FF2B5EF4-FFF2-40B4-BE49-F238E27FC236}">
                    <a16:creationId xmlns:a16="http://schemas.microsoft.com/office/drawing/2014/main" id="{C90C49CE-FD13-5C2F-4077-C7EFB352BA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8580" y="2571749"/>
                <a:ext cx="3621680" cy="20371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42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nummernplatzhalter 26">
            <a:extLst>
              <a:ext uri="{FF2B5EF4-FFF2-40B4-BE49-F238E27FC236}">
                <a16:creationId xmlns:a16="http://schemas.microsoft.com/office/drawing/2014/main" id="{C7E812EA-0D32-2CF5-16A2-742C1D4DFD99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2">
            <a:extLst>
              <a:ext uri="{FF2B5EF4-FFF2-40B4-BE49-F238E27FC236}">
                <a16:creationId xmlns:a16="http://schemas.microsoft.com/office/drawing/2014/main" id="{9799F08F-25D6-CFCB-58C8-559278F47BF7}"/>
              </a:ext>
            </a:extLst>
          </p:cNvPr>
          <p:cNvSpPr txBox="1">
            <a:spLocks/>
          </p:cNvSpPr>
          <p:nvPr/>
        </p:nvSpPr>
        <p:spPr>
          <a:xfrm>
            <a:off x="905069" y="480297"/>
            <a:ext cx="10006656" cy="7151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 Alerts</a:t>
            </a:r>
          </a:p>
        </p:txBody>
      </p:sp>
      <p:pic>
        <p:nvPicPr>
          <p:cNvPr id="33" name="Desktop 2024.05.29 - 14.19.48.0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2BD1026-5965-6EF5-98AF-E4DA822ED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1470" y="1444752"/>
            <a:ext cx="4217023" cy="4510409"/>
          </a:xfrm>
          <a:prstGeom prst="rect">
            <a:avLst/>
          </a:prstGeom>
        </p:spPr>
      </p:pic>
      <p:pic>
        <p:nvPicPr>
          <p:cNvPr id="34" name="Unbenanntes Video – Mit Clipchamp erstellt (1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235B26A-3D49-2CE4-908F-D8527DCDEFE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09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39963" y="1444752"/>
            <a:ext cx="4490568" cy="4510405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5082E7F-9EE2-D497-7367-F2463536AE01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532B32E0-4546-4A1B-6178-72F009D24A13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B26798D2-F24C-8E65-18A2-12BE5E1F61AF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7E437254-3374-6C51-D665-83C348D68804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49E107E0-103F-E1BE-CDB5-6A205F36BEA3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56" name="Flussdiagramm: Verbinder 55">
                  <a:extLst>
                    <a:ext uri="{FF2B5EF4-FFF2-40B4-BE49-F238E27FC236}">
                      <a16:creationId xmlns:a16="http://schemas.microsoft.com/office/drawing/2014/main" id="{D6CAF370-C124-B91E-A5C8-D8A2161DA6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B2889BE5-4B9E-9DAD-3008-633E77BE8209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39611AC2-6293-1DFB-36DF-235C72FD87DE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2AA2E33F-BCDB-E4A4-6FB0-0421145B6558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3" name="Flussdiagramm: Verbinder 52">
                  <a:extLst>
                    <a:ext uri="{FF2B5EF4-FFF2-40B4-BE49-F238E27FC236}">
                      <a16:creationId xmlns:a16="http://schemas.microsoft.com/office/drawing/2014/main" id="{A449A5D2-1792-DDBB-36B2-1F760C7D16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32C9DC59-F3E9-EEF2-2562-F1BFBF809BFA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3238CB1F-0628-8DC3-3DF6-ED8107ABF78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499EC20C-897E-E066-F50F-6C77E9FEB91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Design</a:t>
                  </a:r>
                </a:p>
              </p:txBody>
            </p:sp>
            <p:sp>
              <p:nvSpPr>
                <p:cNvPr id="47" name="Flussdiagramm: Verbinder 46">
                  <a:extLst>
                    <a:ext uri="{FF2B5EF4-FFF2-40B4-BE49-F238E27FC236}">
                      <a16:creationId xmlns:a16="http://schemas.microsoft.com/office/drawing/2014/main" id="{1FD50438-7136-DD97-3C20-1900C23AE5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" name="Gruppieren 30">
                <a:extLst>
                  <a:ext uri="{FF2B5EF4-FFF2-40B4-BE49-F238E27FC236}">
                    <a16:creationId xmlns:a16="http://schemas.microsoft.com/office/drawing/2014/main" id="{10E52C25-1B9D-5BA9-4ACA-7A8AB4C54272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61730DCE-0E9B-DCA4-40B2-ED4B69E2E252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2B5F15BD-56D1-D0C2-6CA5-C340BE112B7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44" name="Flussdiagramm: Verbinder 43">
                  <a:extLst>
                    <a:ext uri="{FF2B5EF4-FFF2-40B4-BE49-F238E27FC236}">
                      <a16:creationId xmlns:a16="http://schemas.microsoft.com/office/drawing/2014/main" id="{D7C351FA-B793-B043-77F9-78D4EFD42B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C72B22E8-012B-B4CF-07DE-10F56008C6CE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9A9F1DD-6C57-AFA3-5E91-BDF93240CAD5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52012F3F-BC45-C973-ED1E-C5793A67AA59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41" name="Flussdiagramm: Verbinder 40">
                  <a:extLst>
                    <a:ext uri="{FF2B5EF4-FFF2-40B4-BE49-F238E27FC236}">
                      <a16:creationId xmlns:a16="http://schemas.microsoft.com/office/drawing/2014/main" id="{35D349DC-1DE2-2F30-A4B9-7BD3CCAC83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081B1986-BEC7-C38B-6A97-66B4828160FC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25218210-F8D8-7CCE-6025-3BAF74CBCA9A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BBEBA281-52E5-6221-530C-48065598ABD7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38" name="Flussdiagramm: Verbinder 37">
                  <a:extLst>
                    <a:ext uri="{FF2B5EF4-FFF2-40B4-BE49-F238E27FC236}">
                      <a16:creationId xmlns:a16="http://schemas.microsoft.com/office/drawing/2014/main" id="{B599C648-FB7E-C40D-7D08-AFC19D8D76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481096B5-76E8-B109-C6F0-01F00764AF97}"/>
                </a:ext>
              </a:extLst>
            </p:cNvPr>
            <p:cNvCxnSpPr>
              <a:stCxn id="56" idx="6"/>
              <a:endCxn id="53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E4C420-C576-BCA5-CD62-853CDAF9A83D}"/>
                </a:ext>
              </a:extLst>
            </p:cNvPr>
            <p:cNvCxnSpPr>
              <a:stCxn id="53" idx="6"/>
              <a:endCxn id="47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7387C36E-CE9C-D3B5-3AC8-0F70AE68B092}"/>
                </a:ext>
              </a:extLst>
            </p:cNvPr>
            <p:cNvCxnSpPr>
              <a:stCxn id="47" idx="6"/>
              <a:endCxn id="44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FC5A10A-AE37-78A4-52A8-791C42BEE780}"/>
                </a:ext>
              </a:extLst>
            </p:cNvPr>
            <p:cNvCxnSpPr>
              <a:stCxn id="44" idx="6"/>
              <a:endCxn id="41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DEEA132D-4607-E390-9273-61B9A6736C37}"/>
                </a:ext>
              </a:extLst>
            </p:cNvPr>
            <p:cNvCxnSpPr>
              <a:stCxn id="41" idx="6"/>
              <a:endCxn id="38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lussdiagramm: Verbinder 56">
            <a:extLst>
              <a:ext uri="{FF2B5EF4-FFF2-40B4-BE49-F238E27FC236}">
                <a16:creationId xmlns:a16="http://schemas.microsoft.com/office/drawing/2014/main" id="{8429D498-74BA-5F40-522F-DA542FB2BF6C}"/>
              </a:ext>
            </a:extLst>
          </p:cNvPr>
          <p:cNvSpPr>
            <a:spLocks noChangeAspect="1"/>
          </p:cNvSpPr>
          <p:nvPr/>
        </p:nvSpPr>
        <p:spPr>
          <a:xfrm>
            <a:off x="5282828" y="6226193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65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609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liennummernplatzhalter 26">
            <a:extLst>
              <a:ext uri="{FF2B5EF4-FFF2-40B4-BE49-F238E27FC236}">
                <a16:creationId xmlns:a16="http://schemas.microsoft.com/office/drawing/2014/main" id="{C7E812EA-0D32-2CF5-16A2-742C1D4DFD99}"/>
              </a:ext>
            </a:extLst>
          </p:cNvPr>
          <p:cNvSpPr txBox="1">
            <a:spLocks/>
          </p:cNvSpPr>
          <p:nvPr/>
        </p:nvSpPr>
        <p:spPr>
          <a:xfrm>
            <a:off x="11151301" y="6073689"/>
            <a:ext cx="68374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E71E98-A417-4ECC-ACEB-C0490C20DB0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2">
            <a:extLst>
              <a:ext uri="{FF2B5EF4-FFF2-40B4-BE49-F238E27FC236}">
                <a16:creationId xmlns:a16="http://schemas.microsoft.com/office/drawing/2014/main" id="{9799F08F-25D6-CFCB-58C8-559278F47BF7}"/>
              </a:ext>
            </a:extLst>
          </p:cNvPr>
          <p:cNvSpPr txBox="1">
            <a:spLocks/>
          </p:cNvSpPr>
          <p:nvPr/>
        </p:nvSpPr>
        <p:spPr>
          <a:xfrm>
            <a:off x="905069" y="480297"/>
            <a:ext cx="10006656" cy="7151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Tooltip on Hover Over Link</a:t>
            </a:r>
          </a:p>
        </p:txBody>
      </p:sp>
      <p:pic>
        <p:nvPicPr>
          <p:cNvPr id="2" name="Desktop 2024.05.29 - 14.19.48.01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D7387930-E903-8718-E644-A2296A75F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7525" y="1857535"/>
            <a:ext cx="4724315" cy="3149543"/>
          </a:xfrm>
          <a:prstGeom prst="rect">
            <a:avLst/>
          </a:prstGeom>
        </p:spPr>
      </p:pic>
      <p:pic>
        <p:nvPicPr>
          <p:cNvPr id="3" name="Desktop 2024.05.29 - 14.19.48.01 (online-video-cutter.com) (2)">
            <a:hlinkClick r:id="" action="ppaction://media"/>
            <a:extLst>
              <a:ext uri="{FF2B5EF4-FFF2-40B4-BE49-F238E27FC236}">
                <a16:creationId xmlns:a16="http://schemas.microsoft.com/office/drawing/2014/main" id="{9AE3C82D-CE57-182B-8DBB-5B17477690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9365" y="1857535"/>
            <a:ext cx="4985111" cy="332340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B14A145-7ECB-8AE2-89EB-1F847AFB8039}"/>
              </a:ext>
            </a:extLst>
          </p:cNvPr>
          <p:cNvGrpSpPr/>
          <p:nvPr/>
        </p:nvGrpSpPr>
        <p:grpSpPr>
          <a:xfrm>
            <a:off x="1903301" y="6144586"/>
            <a:ext cx="8385398" cy="633306"/>
            <a:chOff x="1941339" y="5943418"/>
            <a:chExt cx="8385398" cy="63330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10BD7B8-127D-203E-2D89-F75A0763B78F}"/>
                </a:ext>
              </a:extLst>
            </p:cNvPr>
            <p:cNvGrpSpPr/>
            <p:nvPr/>
          </p:nvGrpSpPr>
          <p:grpSpPr>
            <a:xfrm>
              <a:off x="1941339" y="5943418"/>
              <a:ext cx="8385398" cy="633306"/>
              <a:chOff x="1766565" y="6057343"/>
              <a:chExt cx="8385398" cy="633306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880CE1BE-EBB4-E096-5427-7C98BA50AD61}"/>
                  </a:ext>
                </a:extLst>
              </p:cNvPr>
              <p:cNvGrpSpPr/>
              <p:nvPr/>
            </p:nvGrpSpPr>
            <p:grpSpPr>
              <a:xfrm>
                <a:off x="1766565" y="60626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B7139C45-69CE-BCAF-1B16-AE0D3DA44E42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0186CA67-3C27-E248-E525-49202422C9C0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56" name="Flussdiagramm: Verbinder 55">
                  <a:extLst>
                    <a:ext uri="{FF2B5EF4-FFF2-40B4-BE49-F238E27FC236}">
                      <a16:creationId xmlns:a16="http://schemas.microsoft.com/office/drawing/2014/main" id="{048ECFE7-A21A-3A3B-9B93-DB6E989B8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" name="Gruppieren 30">
                <a:extLst>
                  <a:ext uri="{FF2B5EF4-FFF2-40B4-BE49-F238E27FC236}">
                    <a16:creationId xmlns:a16="http://schemas.microsoft.com/office/drawing/2014/main" id="{6D72078C-68AD-18E5-5B42-05A7AA4E95BC}"/>
                  </a:ext>
                </a:extLst>
              </p:cNvPr>
              <p:cNvGrpSpPr/>
              <p:nvPr/>
            </p:nvGrpSpPr>
            <p:grpSpPr>
              <a:xfrm>
                <a:off x="3164626" y="606092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2F3FE29A-B0C8-9976-4021-E07E34999C2B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B417EEF5-814D-59A4-CBD2-271CB5978D64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Related Work</a:t>
                  </a:r>
                </a:p>
              </p:txBody>
            </p:sp>
            <p:sp>
              <p:nvSpPr>
                <p:cNvPr id="53" name="Flussdiagramm: Verbinder 52">
                  <a:extLst>
                    <a:ext uri="{FF2B5EF4-FFF2-40B4-BE49-F238E27FC236}">
                      <a16:creationId xmlns:a16="http://schemas.microsoft.com/office/drawing/2014/main" id="{24362877-12C9-478C-8E5F-1E047A278F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A5DF1848-4CAE-BBD8-B1E7-C21B752C8536}"/>
                  </a:ext>
                </a:extLst>
              </p:cNvPr>
              <p:cNvGrpSpPr/>
              <p:nvPr/>
            </p:nvGrpSpPr>
            <p:grpSpPr>
              <a:xfrm>
                <a:off x="4564195" y="6060922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0378C4CC-79DC-84D9-CCEE-C4F5501528E3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7938D001-175F-8080-48D9-6935DBCF73D1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Design</a:t>
                  </a:r>
                </a:p>
              </p:txBody>
            </p:sp>
            <p:sp>
              <p:nvSpPr>
                <p:cNvPr id="47" name="Flussdiagramm: Verbinder 46">
                  <a:extLst>
                    <a:ext uri="{FF2B5EF4-FFF2-40B4-BE49-F238E27FC236}">
                      <a16:creationId xmlns:a16="http://schemas.microsoft.com/office/drawing/2014/main" id="{9127FECF-4DDA-BB47-E0EC-41B0981718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69024BA9-B46D-1FF5-FC5E-68290C349345}"/>
                  </a:ext>
                </a:extLst>
              </p:cNvPr>
              <p:cNvGrpSpPr/>
              <p:nvPr/>
            </p:nvGrpSpPr>
            <p:grpSpPr>
              <a:xfrm>
                <a:off x="5960764" y="6057345"/>
                <a:ext cx="1398067" cy="628006"/>
                <a:chOff x="1075589" y="3035808"/>
                <a:chExt cx="1398067" cy="628006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7F3BE0B2-1804-B32A-B360-19F873EBE908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9F70F38E-95D7-E3F8-E0DA-64A5FE819CFE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  <p:sp>
              <p:nvSpPr>
                <p:cNvPr id="44" name="Flussdiagramm: Verbinder 43">
                  <a:extLst>
                    <a:ext uri="{FF2B5EF4-FFF2-40B4-BE49-F238E27FC236}">
                      <a16:creationId xmlns:a16="http://schemas.microsoft.com/office/drawing/2014/main" id="{3DBC64FB-D3D3-D658-9C16-7198336B98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4" name="Gruppieren 33">
                <a:extLst>
                  <a:ext uri="{FF2B5EF4-FFF2-40B4-BE49-F238E27FC236}">
                    <a16:creationId xmlns:a16="http://schemas.microsoft.com/office/drawing/2014/main" id="{ABFAF771-0A45-5C8B-91F0-65E6D04AB123}"/>
                  </a:ext>
                </a:extLst>
              </p:cNvPr>
              <p:cNvGrpSpPr/>
              <p:nvPr/>
            </p:nvGrpSpPr>
            <p:grpSpPr>
              <a:xfrm>
                <a:off x="7357331" y="6057344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D8FE2B5F-DA0A-CC62-D913-44AD0A287DD8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0D20EC18-F830-293D-88DE-B0413B4EFFB9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Discussion</a:t>
                  </a:r>
                </a:p>
              </p:txBody>
            </p:sp>
            <p:sp>
              <p:nvSpPr>
                <p:cNvPr id="41" name="Flussdiagramm: Verbinder 40">
                  <a:extLst>
                    <a:ext uri="{FF2B5EF4-FFF2-40B4-BE49-F238E27FC236}">
                      <a16:creationId xmlns:a16="http://schemas.microsoft.com/office/drawing/2014/main" id="{A0632E49-0EBC-113F-14CC-EB9ECB104B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941E9640-7550-8240-AFC4-EDF2871608F4}"/>
                  </a:ext>
                </a:extLst>
              </p:cNvPr>
              <p:cNvGrpSpPr/>
              <p:nvPr/>
            </p:nvGrpSpPr>
            <p:grpSpPr>
              <a:xfrm>
                <a:off x="8753896" y="6057343"/>
                <a:ext cx="1398067" cy="628006"/>
                <a:chOff x="1075589" y="3035808"/>
                <a:chExt cx="1398067" cy="628006"/>
              </a:xfrm>
            </p:grpSpPr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4BB73EDC-5FEF-2DB3-5834-C45312931F8E}"/>
                    </a:ext>
                  </a:extLst>
                </p:cNvPr>
                <p:cNvSpPr/>
                <p:nvPr/>
              </p:nvSpPr>
              <p:spPr>
                <a:xfrm>
                  <a:off x="1324304" y="3035808"/>
                  <a:ext cx="900635" cy="62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3D00AB0C-8225-B701-65E7-6FCE696134BF}"/>
                    </a:ext>
                  </a:extLst>
                </p:cNvPr>
                <p:cNvSpPr/>
                <p:nvPr/>
              </p:nvSpPr>
              <p:spPr>
                <a:xfrm>
                  <a:off x="1075589" y="3414430"/>
                  <a:ext cx="1398067" cy="2493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Conclusion</a:t>
                  </a:r>
                </a:p>
              </p:txBody>
            </p:sp>
            <p:sp>
              <p:nvSpPr>
                <p:cNvPr id="38" name="Flussdiagramm: Verbinder 37">
                  <a:extLst>
                    <a:ext uri="{FF2B5EF4-FFF2-40B4-BE49-F238E27FC236}">
                      <a16:creationId xmlns:a16="http://schemas.microsoft.com/office/drawing/2014/main" id="{0FD0AB3C-BD79-A223-32E8-0244505285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9932" y="3111893"/>
                  <a:ext cx="249382" cy="249382"/>
                </a:xfrm>
                <a:prstGeom prst="flowChartConnector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A8712270-E171-A0FD-063B-3659C1E4F158}"/>
                </a:ext>
              </a:extLst>
            </p:cNvPr>
            <p:cNvCxnSpPr>
              <a:stCxn id="56" idx="6"/>
              <a:endCxn id="53" idx="2"/>
            </p:cNvCxnSpPr>
            <p:nvPr/>
          </p:nvCxnSpPr>
          <p:spPr>
            <a:xfrm flipV="1">
              <a:off x="2765064" y="6147774"/>
              <a:ext cx="1148679" cy="1720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7AB00EE-A710-003A-8834-9CF2A41272BB}"/>
                </a:ext>
              </a:extLst>
            </p:cNvPr>
            <p:cNvCxnSpPr>
              <a:stCxn id="53" idx="6"/>
              <a:endCxn id="47" idx="2"/>
            </p:cNvCxnSpPr>
            <p:nvPr/>
          </p:nvCxnSpPr>
          <p:spPr>
            <a:xfrm flipV="1">
              <a:off x="4163125" y="6147773"/>
              <a:ext cx="1150187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6FE7E54-D9F8-FC61-5D78-0761E6FA7069}"/>
                </a:ext>
              </a:extLst>
            </p:cNvPr>
            <p:cNvCxnSpPr>
              <a:stCxn id="47" idx="6"/>
              <a:endCxn id="44" idx="2"/>
            </p:cNvCxnSpPr>
            <p:nvPr/>
          </p:nvCxnSpPr>
          <p:spPr>
            <a:xfrm flipV="1">
              <a:off x="5562694" y="6144196"/>
              <a:ext cx="1147187" cy="3577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5F10EAD-4ECE-466D-228E-58063FBE73F8}"/>
                </a:ext>
              </a:extLst>
            </p:cNvPr>
            <p:cNvCxnSpPr>
              <a:stCxn id="44" idx="6"/>
              <a:endCxn id="41" idx="2"/>
            </p:cNvCxnSpPr>
            <p:nvPr/>
          </p:nvCxnSpPr>
          <p:spPr>
            <a:xfrm flipV="1">
              <a:off x="6959263" y="6144195"/>
              <a:ext cx="1147185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36CC4F-D31A-61AA-A334-1AB3F8383776}"/>
                </a:ext>
              </a:extLst>
            </p:cNvPr>
            <p:cNvCxnSpPr>
              <a:stCxn id="41" idx="6"/>
              <a:endCxn id="38" idx="2"/>
            </p:cNvCxnSpPr>
            <p:nvPr/>
          </p:nvCxnSpPr>
          <p:spPr>
            <a:xfrm flipV="1">
              <a:off x="8355830" y="6144194"/>
              <a:ext cx="1147183" cy="1"/>
            </a:xfrm>
            <a:prstGeom prst="line">
              <a:avLst/>
            </a:prstGeom>
            <a:ln w="3175">
              <a:solidFill>
                <a:srgbClr val="EE6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lussdiagramm: Verbinder 56">
            <a:extLst>
              <a:ext uri="{FF2B5EF4-FFF2-40B4-BE49-F238E27FC236}">
                <a16:creationId xmlns:a16="http://schemas.microsoft.com/office/drawing/2014/main" id="{842E5D8B-2011-9D0C-29DF-F4AC469393BB}"/>
              </a:ext>
            </a:extLst>
          </p:cNvPr>
          <p:cNvSpPr>
            <a:spLocks noChangeAspect="1"/>
          </p:cNvSpPr>
          <p:nvPr/>
        </p:nvSpPr>
        <p:spPr>
          <a:xfrm>
            <a:off x="5282828" y="6226193"/>
            <a:ext cx="249382" cy="24938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152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2E8E8"/>
      </a:lt2>
      <a:accent1>
        <a:srgbClr val="EE6E6F"/>
      </a:accent1>
      <a:accent2>
        <a:srgbClr val="EA8C4A"/>
      </a:accent2>
      <a:accent3>
        <a:srgbClr val="B8A33E"/>
      </a:accent3>
      <a:accent4>
        <a:srgbClr val="92AF3A"/>
      </a:accent4>
      <a:accent5>
        <a:srgbClr val="64B539"/>
      </a:accent5>
      <a:accent6>
        <a:srgbClr val="2DBB38"/>
      </a:accent6>
      <a:hlink>
        <a:srgbClr val="568D8D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985</Words>
  <Application>Microsoft Office PowerPoint</Application>
  <PresentationFormat>Breitbild</PresentationFormat>
  <Paragraphs>339</Paragraphs>
  <Slides>20</Slides>
  <Notes>1</Notes>
  <HiddenSlides>0</HiddenSlides>
  <MMClips>12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Aptos</vt:lpstr>
      <vt:lpstr>Arial</vt:lpstr>
      <vt:lpstr>Trade Gothic Next Cond</vt:lpstr>
      <vt:lpstr>Trade Gothic Next Light</vt:lpstr>
      <vt:lpstr>Wingdings</vt:lpstr>
      <vt:lpstr>PortalVTI</vt:lpstr>
      <vt:lpstr>Alerting Users to Phishing Threats:  A Comprehensive Evaluation of Warning Techniques</vt:lpstr>
      <vt:lpstr>PowerPoint-Präsentation</vt:lpstr>
      <vt:lpstr>PowerPoint-Präsentation</vt:lpstr>
      <vt:lpstr>PowerPoint-Präsentation</vt:lpstr>
      <vt:lpstr>PowerPoint-Präsentation</vt:lpstr>
      <vt:lpstr>Related Work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User Feedback</vt:lpstr>
      <vt:lpstr>Incorporating User Feedback</vt:lpstr>
      <vt:lpstr>Eye Tracking Results</vt:lpstr>
      <vt:lpstr>Emerging Themes &amp; Best Practices</vt:lpstr>
      <vt:lpstr>RQ1: Users’ Perceptions: Most effective &amp; Helpful Warning</vt:lpstr>
      <vt:lpstr>RQ2: Common Gaze Patterns and Optimal Warning Placement</vt:lpstr>
      <vt:lpstr>Limitations</vt:lpstr>
      <vt:lpstr>PowerPoint-Präsentation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Alerting Users to Phishing Threats </dc:title>
  <dc:creator>Yunus Emre Yavuz</dc:creator>
  <cp:lastModifiedBy>Yunus Emre Yavuz</cp:lastModifiedBy>
  <cp:revision>1</cp:revision>
  <dcterms:created xsi:type="dcterms:W3CDTF">2023-07-07T14:14:39Z</dcterms:created>
  <dcterms:modified xsi:type="dcterms:W3CDTF">2024-06-24T19:12:00Z</dcterms:modified>
</cp:coreProperties>
</file>